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vsdx" ContentType="application/vnd.ms-visio.drawing"/>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7" r:id="rId2"/>
    <p:sldId id="443" r:id="rId3"/>
    <p:sldId id="366" r:id="rId4"/>
    <p:sldId id="430" r:id="rId5"/>
    <p:sldId id="453" r:id="rId6"/>
    <p:sldId id="432" r:id="rId7"/>
    <p:sldId id="454" r:id="rId8"/>
    <p:sldId id="455" r:id="rId9"/>
    <p:sldId id="456" r:id="rId10"/>
    <p:sldId id="486" r:id="rId11"/>
    <p:sldId id="487" r:id="rId12"/>
    <p:sldId id="461" r:id="rId13"/>
    <p:sldId id="500" r:id="rId14"/>
    <p:sldId id="501" r:id="rId15"/>
    <p:sldId id="488" r:id="rId16"/>
    <p:sldId id="472" r:id="rId17"/>
    <p:sldId id="502" r:id="rId18"/>
    <p:sldId id="491" r:id="rId19"/>
    <p:sldId id="498" r:id="rId20"/>
    <p:sldId id="511" r:id="rId21"/>
    <p:sldId id="496" r:id="rId22"/>
    <p:sldId id="503" r:id="rId23"/>
    <p:sldId id="512" r:id="rId24"/>
    <p:sldId id="515" r:id="rId25"/>
    <p:sldId id="514" r:id="rId26"/>
    <p:sldId id="517" r:id="rId27"/>
    <p:sldId id="429" r:id="rId28"/>
    <p:sldId id="516" r:id="rId29"/>
    <p:sldId id="427" r:id="rId30"/>
    <p:sldId id="278" r:id="rId3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FF00"/>
    <a:srgbClr val="903730"/>
    <a:srgbClr val="8B3805"/>
    <a:srgbClr val="314865"/>
    <a:srgbClr val="E2E9E9"/>
    <a:srgbClr val="FFFFFF"/>
    <a:srgbClr val="8E8E8E"/>
    <a:srgbClr val="000000"/>
    <a:srgbClr val="82B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9" autoAdjust="0"/>
    <p:restoredTop sz="94660" autoAdjust="0"/>
  </p:normalViewPr>
  <p:slideViewPr>
    <p:cSldViewPr snapToGrid="0">
      <p:cViewPr>
        <p:scale>
          <a:sx n="75" d="100"/>
          <a:sy n="75" d="100"/>
        </p:scale>
        <p:origin x="-37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9" d="100"/>
        <a:sy n="4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01F7D-7C53-48A8-A2C3-F0FA6D1C704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zh-CN" altLang="en-US"/>
        </a:p>
      </dgm:t>
    </dgm:pt>
    <dgm:pt modelId="{A8FBB742-6545-4755-AD52-9E8C9145389D}">
      <dgm:prSet phldrT="[文本]"/>
      <dgm:spPr/>
      <dgm:t>
        <a:bodyPr/>
        <a:lstStyle/>
        <a:p>
          <a:r>
            <a:rPr lang="en-US" altLang="zh-CN" dirty="0" smtClean="0"/>
            <a:t>On the morning power up</a:t>
          </a:r>
          <a:endParaRPr lang="zh-CN" altLang="en-US" dirty="0"/>
        </a:p>
      </dgm:t>
    </dgm:pt>
    <dgm:pt modelId="{33B73395-C015-498D-9318-09597779711A}" type="parTrans" cxnId="{3B0FD2E9-E734-41F2-A84D-856B39B2D8B4}">
      <dgm:prSet/>
      <dgm:spPr/>
      <dgm:t>
        <a:bodyPr/>
        <a:lstStyle/>
        <a:p>
          <a:endParaRPr lang="zh-CN" altLang="en-US"/>
        </a:p>
      </dgm:t>
    </dgm:pt>
    <dgm:pt modelId="{68900474-3897-4E15-A35B-7060EF94CDC9}" type="sibTrans" cxnId="{3B0FD2E9-E734-41F2-A84D-856B39B2D8B4}">
      <dgm:prSet/>
      <dgm:spPr/>
      <dgm:t>
        <a:bodyPr/>
        <a:lstStyle/>
        <a:p>
          <a:endParaRPr lang="zh-CN" altLang="en-US"/>
        </a:p>
      </dgm:t>
    </dgm:pt>
    <dgm:pt modelId="{57969486-E69C-4266-9414-860E31357243}">
      <dgm:prSet/>
      <dgm:spPr/>
      <dgm:t>
        <a:bodyPr/>
        <a:lstStyle/>
        <a:p>
          <a:r>
            <a:rPr lang="en-US" altLang="zh-CN" smtClean="0"/>
            <a:t>wake </a:t>
          </a:r>
          <a:endParaRPr lang="en-US" altLang="zh-CN" dirty="0" smtClean="0"/>
        </a:p>
      </dgm:t>
    </dgm:pt>
    <dgm:pt modelId="{A9F5ACA9-6F45-4FD6-8E94-A269321BDAE0}" type="parTrans" cxnId="{F986DB89-271E-4A3B-A5A8-C5854B57C7BB}">
      <dgm:prSet/>
      <dgm:spPr/>
      <dgm:t>
        <a:bodyPr/>
        <a:lstStyle/>
        <a:p>
          <a:endParaRPr lang="zh-CN" altLang="en-US"/>
        </a:p>
      </dgm:t>
    </dgm:pt>
    <dgm:pt modelId="{E1F288BF-79DC-490D-B23B-94AAADE994CD}" type="sibTrans" cxnId="{F986DB89-271E-4A3B-A5A8-C5854B57C7BB}">
      <dgm:prSet/>
      <dgm:spPr/>
      <dgm:t>
        <a:bodyPr/>
        <a:lstStyle/>
        <a:p>
          <a:endParaRPr lang="zh-CN" altLang="en-US"/>
        </a:p>
      </dgm:t>
    </dgm:pt>
    <dgm:pt modelId="{0254A451-0BCE-45D4-8C96-49EBF3ADCA6E}">
      <dgm:prSet/>
      <dgm:spPr/>
      <dgm:t>
        <a:bodyPr/>
        <a:lstStyle/>
        <a:p>
          <a:r>
            <a:rPr lang="en-US" altLang="zh-CN" smtClean="0"/>
            <a:t>Outbound</a:t>
          </a:r>
          <a:endParaRPr lang="en-US" altLang="zh-CN" dirty="0" smtClean="0"/>
        </a:p>
      </dgm:t>
    </dgm:pt>
    <dgm:pt modelId="{28CEF4B3-F565-492F-A882-D8336B4EC5B4}" type="parTrans" cxnId="{F7312365-B516-4709-BF43-E862F843C3C3}">
      <dgm:prSet/>
      <dgm:spPr/>
      <dgm:t>
        <a:bodyPr/>
        <a:lstStyle/>
        <a:p>
          <a:endParaRPr lang="zh-CN" altLang="en-US"/>
        </a:p>
      </dgm:t>
    </dgm:pt>
    <dgm:pt modelId="{0407A709-6452-4FE1-AEDE-C8086FEDF1B8}" type="sibTrans" cxnId="{F7312365-B516-4709-BF43-E862F843C3C3}">
      <dgm:prSet/>
      <dgm:spPr/>
      <dgm:t>
        <a:bodyPr/>
        <a:lstStyle/>
        <a:p>
          <a:endParaRPr lang="zh-CN" altLang="en-US"/>
        </a:p>
      </dgm:t>
    </dgm:pt>
    <dgm:pt modelId="{57075359-6745-4AB4-8432-BE93E19A6A4D}">
      <dgm:prSet/>
      <dgm:spPr/>
      <dgm:t>
        <a:bodyPr/>
        <a:lstStyle/>
        <a:p>
          <a:r>
            <a:rPr lang="en-US" altLang="zh-CN" smtClean="0"/>
            <a:t>rolling road car operations </a:t>
          </a:r>
          <a:endParaRPr lang="en-US" altLang="zh-CN" dirty="0" smtClean="0"/>
        </a:p>
      </dgm:t>
    </dgm:pt>
    <dgm:pt modelId="{89410DEB-7346-4899-8E19-B1842DFC79C5}" type="parTrans" cxnId="{EFC6D516-CD72-481B-91BE-07DDA52091C5}">
      <dgm:prSet/>
      <dgm:spPr/>
      <dgm:t>
        <a:bodyPr/>
        <a:lstStyle/>
        <a:p>
          <a:endParaRPr lang="zh-CN" altLang="en-US"/>
        </a:p>
      </dgm:t>
    </dgm:pt>
    <dgm:pt modelId="{491AE534-36FB-45DA-8B2D-E288F4EE605D}" type="sibTrans" cxnId="{EFC6D516-CD72-481B-91BE-07DDA52091C5}">
      <dgm:prSet/>
      <dgm:spPr/>
      <dgm:t>
        <a:bodyPr/>
        <a:lstStyle/>
        <a:p>
          <a:endParaRPr lang="zh-CN" altLang="en-US"/>
        </a:p>
      </dgm:t>
    </dgm:pt>
    <dgm:pt modelId="{94AEA28B-790D-4010-8DF8-43E6DF0FB1FC}">
      <dgm:prSet/>
      <dgm:spPr/>
      <dgm:t>
        <a:bodyPr/>
        <a:lstStyle/>
        <a:p>
          <a:r>
            <a:rPr lang="en-US" altLang="zh-CN" smtClean="0"/>
            <a:t>enter into a mainline station</a:t>
          </a:r>
          <a:endParaRPr lang="en-US" altLang="zh-CN" dirty="0" smtClean="0"/>
        </a:p>
      </dgm:t>
    </dgm:pt>
    <dgm:pt modelId="{CE466931-004A-4FB5-B446-9DE5F5C06AFE}" type="parTrans" cxnId="{0BA0E764-4A20-440C-85D5-B6DED8160263}">
      <dgm:prSet/>
      <dgm:spPr/>
      <dgm:t>
        <a:bodyPr/>
        <a:lstStyle/>
        <a:p>
          <a:endParaRPr lang="zh-CN" altLang="en-US"/>
        </a:p>
      </dgm:t>
    </dgm:pt>
    <dgm:pt modelId="{6647F72F-F7BB-41DE-8857-2A0C960E5D3D}" type="sibTrans" cxnId="{0BA0E764-4A20-440C-85D5-B6DED8160263}">
      <dgm:prSet/>
      <dgm:spPr/>
      <dgm:t>
        <a:bodyPr/>
        <a:lstStyle/>
        <a:p>
          <a:endParaRPr lang="zh-CN" altLang="en-US"/>
        </a:p>
      </dgm:t>
    </dgm:pt>
    <dgm:pt modelId="{F8FF8766-3ABF-42E7-8748-32050CD982A4}">
      <dgm:prSet/>
      <dgm:spPr/>
      <dgm:t>
        <a:bodyPr/>
        <a:lstStyle/>
        <a:p>
          <a:r>
            <a:rPr lang="en-US" altLang="zh-CN" smtClean="0"/>
            <a:t>stopping </a:t>
          </a:r>
          <a:endParaRPr lang="en-US" altLang="zh-CN" dirty="0" smtClean="0"/>
        </a:p>
      </dgm:t>
    </dgm:pt>
    <dgm:pt modelId="{21514EEC-6DAE-4543-AA48-B4AB8D4F997C}" type="parTrans" cxnId="{0382C3F3-2721-41E7-B509-E326BE0CF195}">
      <dgm:prSet/>
      <dgm:spPr/>
      <dgm:t>
        <a:bodyPr/>
        <a:lstStyle/>
        <a:p>
          <a:endParaRPr lang="zh-CN" altLang="en-US"/>
        </a:p>
      </dgm:t>
    </dgm:pt>
    <dgm:pt modelId="{AE69BD87-7B47-4569-B715-196B9962E16A}" type="sibTrans" cxnId="{0382C3F3-2721-41E7-B509-E326BE0CF195}">
      <dgm:prSet/>
      <dgm:spPr/>
      <dgm:t>
        <a:bodyPr/>
        <a:lstStyle/>
        <a:p>
          <a:endParaRPr lang="zh-CN" altLang="en-US"/>
        </a:p>
      </dgm:t>
    </dgm:pt>
    <dgm:pt modelId="{1AC35F64-B49D-4979-8049-9B3E7A3227F1}">
      <dgm:prSet/>
      <dgm:spPr/>
      <dgm:t>
        <a:bodyPr/>
        <a:lstStyle/>
        <a:p>
          <a:r>
            <a:rPr lang="en-US" altLang="zh-CN" smtClean="0"/>
            <a:t>departure platform </a:t>
          </a:r>
          <a:endParaRPr lang="en-US" altLang="zh-CN" dirty="0" smtClean="0"/>
        </a:p>
      </dgm:t>
    </dgm:pt>
    <dgm:pt modelId="{1243959C-B1B5-4E97-AC97-28995989082B}" type="parTrans" cxnId="{D967994D-4ACE-4076-BA72-D449828334A6}">
      <dgm:prSet/>
      <dgm:spPr/>
      <dgm:t>
        <a:bodyPr/>
        <a:lstStyle/>
        <a:p>
          <a:endParaRPr lang="zh-CN" altLang="en-US"/>
        </a:p>
      </dgm:t>
    </dgm:pt>
    <dgm:pt modelId="{5B13FB77-803E-4301-84BD-C85397FEFC68}" type="sibTrans" cxnId="{D967994D-4ACE-4076-BA72-D449828334A6}">
      <dgm:prSet/>
      <dgm:spPr/>
      <dgm:t>
        <a:bodyPr/>
        <a:lstStyle/>
        <a:p>
          <a:endParaRPr lang="zh-CN" altLang="en-US"/>
        </a:p>
      </dgm:t>
    </dgm:pt>
    <dgm:pt modelId="{58ED8A7F-A218-48CE-A86A-DBFCAA57DC1E}">
      <dgm:prSet/>
      <dgm:spPr/>
      <dgm:t>
        <a:bodyPr/>
        <a:lstStyle/>
        <a:p>
          <a:r>
            <a:rPr lang="en-US" altLang="zh-CN" dirty="0" smtClean="0"/>
            <a:t>reentrant changing end</a:t>
          </a:r>
        </a:p>
      </dgm:t>
    </dgm:pt>
    <dgm:pt modelId="{DE209CA3-F5C7-4568-BE5F-491A04DADD1E}" type="parTrans" cxnId="{DDAB6FFD-8905-42D5-92BF-7B3E9664FE40}">
      <dgm:prSet/>
      <dgm:spPr/>
      <dgm:t>
        <a:bodyPr/>
        <a:lstStyle/>
        <a:p>
          <a:endParaRPr lang="zh-CN" altLang="en-US"/>
        </a:p>
      </dgm:t>
    </dgm:pt>
    <dgm:pt modelId="{DF407BB8-4011-463B-95D6-2779F9263E0A}" type="sibTrans" cxnId="{DDAB6FFD-8905-42D5-92BF-7B3E9664FE40}">
      <dgm:prSet/>
      <dgm:spPr/>
      <dgm:t>
        <a:bodyPr/>
        <a:lstStyle/>
        <a:p>
          <a:endParaRPr lang="zh-CN" altLang="en-US"/>
        </a:p>
      </dgm:t>
    </dgm:pt>
    <dgm:pt modelId="{FD65260C-10A2-4BB3-8FA9-28F1B459E1B2}">
      <dgm:prSet/>
      <dgm:spPr/>
      <dgm:t>
        <a:bodyPr/>
        <a:lstStyle/>
        <a:p>
          <a:r>
            <a:rPr lang="en-US" altLang="zh-CN" dirty="0" smtClean="0"/>
            <a:t>Evacuate passengers</a:t>
          </a:r>
        </a:p>
      </dgm:t>
    </dgm:pt>
    <dgm:pt modelId="{3E1F56E6-6854-4E46-A6BC-441D543DF329}" type="parTrans" cxnId="{9D33901F-0420-4245-B00E-9FA5C01702D3}">
      <dgm:prSet/>
      <dgm:spPr/>
      <dgm:t>
        <a:bodyPr/>
        <a:lstStyle/>
        <a:p>
          <a:endParaRPr lang="zh-CN" altLang="en-US"/>
        </a:p>
      </dgm:t>
    </dgm:pt>
    <dgm:pt modelId="{14FF5FBF-C1EF-4A81-8243-C02DBDE5D18D}" type="sibTrans" cxnId="{9D33901F-0420-4245-B00E-9FA5C01702D3}">
      <dgm:prSet/>
      <dgm:spPr/>
      <dgm:t>
        <a:bodyPr/>
        <a:lstStyle/>
        <a:p>
          <a:endParaRPr lang="zh-CN" altLang="en-US"/>
        </a:p>
      </dgm:t>
    </dgm:pt>
    <dgm:pt modelId="{53CC8A79-7FEE-41DF-B394-ABB72F0E6A47}">
      <dgm:prSet/>
      <dgm:spPr/>
      <dgm:t>
        <a:bodyPr/>
        <a:lstStyle/>
        <a:p>
          <a:r>
            <a:rPr lang="en-US" altLang="zh-CN" smtClean="0"/>
            <a:t>stop mainline service</a:t>
          </a:r>
          <a:endParaRPr lang="en-US" altLang="zh-CN" dirty="0" smtClean="0"/>
        </a:p>
      </dgm:t>
    </dgm:pt>
    <dgm:pt modelId="{381C7463-90FD-430B-A0D6-E104785C12AC}" type="parTrans" cxnId="{67613F7D-6CB8-48B6-8AC2-69380C26BEE6}">
      <dgm:prSet/>
      <dgm:spPr/>
      <dgm:t>
        <a:bodyPr/>
        <a:lstStyle/>
        <a:p>
          <a:endParaRPr lang="zh-CN" altLang="en-US"/>
        </a:p>
      </dgm:t>
    </dgm:pt>
    <dgm:pt modelId="{8B082B8E-280B-4741-AA1A-474805A99AD6}" type="sibTrans" cxnId="{67613F7D-6CB8-48B6-8AC2-69380C26BEE6}">
      <dgm:prSet/>
      <dgm:spPr/>
      <dgm:t>
        <a:bodyPr/>
        <a:lstStyle/>
        <a:p>
          <a:endParaRPr lang="zh-CN" altLang="en-US"/>
        </a:p>
      </dgm:t>
    </dgm:pt>
    <dgm:pt modelId="{1D35355B-274E-4BA9-AB8A-8C6C73F7679D}">
      <dgm:prSet/>
      <dgm:spPr/>
      <dgm:t>
        <a:bodyPr/>
        <a:lstStyle/>
        <a:p>
          <a:r>
            <a:rPr lang="en-US" altLang="zh-CN" smtClean="0"/>
            <a:t>Return  to depot</a:t>
          </a:r>
          <a:endParaRPr lang="en-US" altLang="zh-CN" dirty="0" smtClean="0"/>
        </a:p>
      </dgm:t>
    </dgm:pt>
    <dgm:pt modelId="{1AED722D-2C18-4DE2-8EE7-EA270B1BBCA4}" type="parTrans" cxnId="{DA8A5ACC-DDA4-4974-BD8B-BD518B73607E}">
      <dgm:prSet/>
      <dgm:spPr/>
      <dgm:t>
        <a:bodyPr/>
        <a:lstStyle/>
        <a:p>
          <a:endParaRPr lang="zh-CN" altLang="en-US"/>
        </a:p>
      </dgm:t>
    </dgm:pt>
    <dgm:pt modelId="{7773FBDD-CBEC-4C5F-889E-CA342EB33A46}" type="sibTrans" cxnId="{DA8A5ACC-DDA4-4974-BD8B-BD518B73607E}">
      <dgm:prSet/>
      <dgm:spPr/>
      <dgm:t>
        <a:bodyPr/>
        <a:lstStyle/>
        <a:p>
          <a:endParaRPr lang="zh-CN" altLang="en-US"/>
        </a:p>
      </dgm:t>
    </dgm:pt>
    <dgm:pt modelId="{B4E5CFEB-14AA-4D11-89A8-5A52611B86CF}">
      <dgm:prSet/>
      <dgm:spPr/>
      <dgm:t>
        <a:bodyPr/>
        <a:lstStyle/>
        <a:p>
          <a:r>
            <a:rPr lang="en-US" altLang="zh-CN" smtClean="0"/>
            <a:t>Sleeping </a:t>
          </a:r>
          <a:endParaRPr lang="en-US" altLang="zh-CN" dirty="0" smtClean="0"/>
        </a:p>
      </dgm:t>
    </dgm:pt>
    <dgm:pt modelId="{1618B511-DF01-4015-954F-543D40357B3A}" type="parTrans" cxnId="{0A01DD80-0E29-4006-9DA8-6765BE501DDE}">
      <dgm:prSet/>
      <dgm:spPr/>
      <dgm:t>
        <a:bodyPr/>
        <a:lstStyle/>
        <a:p>
          <a:endParaRPr lang="zh-CN" altLang="en-US"/>
        </a:p>
      </dgm:t>
    </dgm:pt>
    <dgm:pt modelId="{1DF35BC9-E0E5-49FE-B1BE-6F50570A51A0}" type="sibTrans" cxnId="{0A01DD80-0E29-4006-9DA8-6765BE501DDE}">
      <dgm:prSet/>
      <dgm:spPr/>
      <dgm:t>
        <a:bodyPr/>
        <a:lstStyle/>
        <a:p>
          <a:endParaRPr lang="zh-CN" altLang="en-US"/>
        </a:p>
      </dgm:t>
    </dgm:pt>
    <dgm:pt modelId="{31FDD7F6-2063-4C84-82AE-12D3E9B7A63F}">
      <dgm:prSet/>
      <dgm:spPr/>
      <dgm:t>
        <a:bodyPr/>
        <a:lstStyle/>
        <a:p>
          <a:r>
            <a:rPr lang="en-US" altLang="zh-CN" smtClean="0"/>
            <a:t>cleaning </a:t>
          </a:r>
          <a:endParaRPr lang="en-US" altLang="zh-CN" dirty="0" smtClean="0"/>
        </a:p>
      </dgm:t>
    </dgm:pt>
    <dgm:pt modelId="{AF73FC8A-F0E2-4417-8A50-A9E60EC167AB}" type="parTrans" cxnId="{4EDB12B8-F81F-4011-B64C-3219EE6C176A}">
      <dgm:prSet/>
      <dgm:spPr/>
      <dgm:t>
        <a:bodyPr/>
        <a:lstStyle/>
        <a:p>
          <a:endParaRPr lang="zh-CN" altLang="en-US"/>
        </a:p>
      </dgm:t>
    </dgm:pt>
    <dgm:pt modelId="{86850F58-190E-4B98-AD03-4290E3D2B3C6}" type="sibTrans" cxnId="{4EDB12B8-F81F-4011-B64C-3219EE6C176A}">
      <dgm:prSet/>
      <dgm:spPr/>
      <dgm:t>
        <a:bodyPr/>
        <a:lstStyle/>
        <a:p>
          <a:endParaRPr lang="zh-CN" altLang="en-US"/>
        </a:p>
      </dgm:t>
    </dgm:pt>
    <dgm:pt modelId="{26CBE3C6-DED8-4117-93BB-B25AFDBBCEAE}">
      <dgm:prSet/>
      <dgm:spPr/>
      <dgm:t>
        <a:bodyPr/>
        <a:lstStyle/>
        <a:p>
          <a:r>
            <a:rPr lang="en-US" altLang="zh-CN" smtClean="0"/>
            <a:t>automatic washing </a:t>
          </a:r>
          <a:endParaRPr lang="en-US" altLang="zh-CN" dirty="0" smtClean="0"/>
        </a:p>
      </dgm:t>
    </dgm:pt>
    <dgm:pt modelId="{0DC64500-6C07-48DF-906A-B93120DCBE2E}" type="parTrans" cxnId="{C8DD89A1-F624-4755-A3C5-01940C1E5350}">
      <dgm:prSet/>
      <dgm:spPr/>
      <dgm:t>
        <a:bodyPr/>
        <a:lstStyle/>
        <a:p>
          <a:endParaRPr lang="zh-CN" altLang="en-US"/>
        </a:p>
      </dgm:t>
    </dgm:pt>
    <dgm:pt modelId="{7A8392FA-A57D-4939-B0B5-049C9A1A1CBC}" type="sibTrans" cxnId="{C8DD89A1-F624-4755-A3C5-01940C1E5350}">
      <dgm:prSet/>
      <dgm:spPr/>
      <dgm:t>
        <a:bodyPr/>
        <a:lstStyle/>
        <a:p>
          <a:endParaRPr lang="zh-CN" altLang="en-US"/>
        </a:p>
      </dgm:t>
    </dgm:pt>
    <dgm:pt modelId="{5D247E9F-07A6-45B4-9F0B-B53532F254D5}">
      <dgm:prSet/>
      <dgm:spPr/>
      <dgm:t>
        <a:bodyPr/>
        <a:lstStyle/>
        <a:p>
          <a:r>
            <a:rPr lang="en-US" altLang="zh-CN" smtClean="0"/>
            <a:t>shunting</a:t>
          </a:r>
          <a:endParaRPr lang="en-US" altLang="zh-CN" dirty="0" smtClean="0"/>
        </a:p>
      </dgm:t>
    </dgm:pt>
    <dgm:pt modelId="{5933B0DE-C14A-46CA-BB7F-619D047B2E76}" type="parTrans" cxnId="{537C9EF6-CF75-4217-84D5-D82B1B92B3CA}">
      <dgm:prSet/>
      <dgm:spPr/>
      <dgm:t>
        <a:bodyPr/>
        <a:lstStyle/>
        <a:p>
          <a:endParaRPr lang="zh-CN" altLang="en-US"/>
        </a:p>
      </dgm:t>
    </dgm:pt>
    <dgm:pt modelId="{E5369B7F-3435-4701-855A-09A47CDA6993}" type="sibTrans" cxnId="{537C9EF6-CF75-4217-84D5-D82B1B92B3CA}">
      <dgm:prSet/>
      <dgm:spPr/>
      <dgm:t>
        <a:bodyPr/>
        <a:lstStyle/>
        <a:p>
          <a:endParaRPr lang="zh-CN" altLang="en-US"/>
        </a:p>
      </dgm:t>
    </dgm:pt>
    <dgm:pt modelId="{606482AB-6BC6-48A5-B72B-EE967F206059}" type="pres">
      <dgm:prSet presAssocID="{35301F7D-7C53-48A8-A2C3-F0FA6D1C7045}" presName="Name0" presStyleCnt="0">
        <dgm:presLayoutVars>
          <dgm:dir/>
          <dgm:resizeHandles/>
        </dgm:presLayoutVars>
      </dgm:prSet>
      <dgm:spPr/>
      <dgm:t>
        <a:bodyPr/>
        <a:lstStyle/>
        <a:p>
          <a:endParaRPr lang="zh-CN" altLang="en-US"/>
        </a:p>
      </dgm:t>
    </dgm:pt>
    <dgm:pt modelId="{B8D06188-26D7-46AD-A7DA-76A9B8EC4D4B}" type="pres">
      <dgm:prSet presAssocID="{A8FBB742-6545-4755-AD52-9E8C9145389D}" presName="compNode" presStyleCnt="0"/>
      <dgm:spPr/>
    </dgm:pt>
    <dgm:pt modelId="{158593EF-E659-4777-B271-353E2D646F74}" type="pres">
      <dgm:prSet presAssocID="{A8FBB742-6545-4755-AD52-9E8C9145389D}" presName="dummyConnPt" presStyleCnt="0"/>
      <dgm:spPr/>
    </dgm:pt>
    <dgm:pt modelId="{1E29E6C6-F98F-4E49-B91C-180A6FFFDC81}" type="pres">
      <dgm:prSet presAssocID="{A8FBB742-6545-4755-AD52-9E8C9145389D}" presName="node" presStyleLbl="node1" presStyleIdx="0" presStyleCnt="15">
        <dgm:presLayoutVars>
          <dgm:bulletEnabled val="1"/>
        </dgm:presLayoutVars>
      </dgm:prSet>
      <dgm:spPr/>
      <dgm:t>
        <a:bodyPr/>
        <a:lstStyle/>
        <a:p>
          <a:endParaRPr lang="zh-CN" altLang="en-US"/>
        </a:p>
      </dgm:t>
    </dgm:pt>
    <dgm:pt modelId="{8C5FA955-106C-4726-9D23-1D57E43A611E}" type="pres">
      <dgm:prSet presAssocID="{68900474-3897-4E15-A35B-7060EF94CDC9}" presName="sibTrans" presStyleLbl="bgSibTrans2D1" presStyleIdx="0" presStyleCnt="14"/>
      <dgm:spPr/>
      <dgm:t>
        <a:bodyPr/>
        <a:lstStyle/>
        <a:p>
          <a:endParaRPr lang="zh-CN" altLang="en-US"/>
        </a:p>
      </dgm:t>
    </dgm:pt>
    <dgm:pt modelId="{E0B96973-E808-452E-A0EC-57AE606797C1}" type="pres">
      <dgm:prSet presAssocID="{57969486-E69C-4266-9414-860E31357243}" presName="compNode" presStyleCnt="0"/>
      <dgm:spPr/>
    </dgm:pt>
    <dgm:pt modelId="{DAEABE4B-9B05-4F2D-9075-9F9FF04BCE9E}" type="pres">
      <dgm:prSet presAssocID="{57969486-E69C-4266-9414-860E31357243}" presName="dummyConnPt" presStyleCnt="0"/>
      <dgm:spPr/>
    </dgm:pt>
    <dgm:pt modelId="{85FC142F-30F4-41EE-85C1-AE3D32E46655}" type="pres">
      <dgm:prSet presAssocID="{57969486-E69C-4266-9414-860E31357243}" presName="node" presStyleLbl="node1" presStyleIdx="1" presStyleCnt="15">
        <dgm:presLayoutVars>
          <dgm:bulletEnabled val="1"/>
        </dgm:presLayoutVars>
      </dgm:prSet>
      <dgm:spPr/>
      <dgm:t>
        <a:bodyPr/>
        <a:lstStyle/>
        <a:p>
          <a:endParaRPr lang="zh-CN" altLang="en-US"/>
        </a:p>
      </dgm:t>
    </dgm:pt>
    <dgm:pt modelId="{535B53C5-B0B7-4045-89C8-DFC8FD68372A}" type="pres">
      <dgm:prSet presAssocID="{E1F288BF-79DC-490D-B23B-94AAADE994CD}" presName="sibTrans" presStyleLbl="bgSibTrans2D1" presStyleIdx="1" presStyleCnt="14"/>
      <dgm:spPr/>
      <dgm:t>
        <a:bodyPr/>
        <a:lstStyle/>
        <a:p>
          <a:endParaRPr lang="zh-CN" altLang="en-US"/>
        </a:p>
      </dgm:t>
    </dgm:pt>
    <dgm:pt modelId="{8540303F-E153-4A6E-B20A-12968B4DCC7A}" type="pres">
      <dgm:prSet presAssocID="{0254A451-0BCE-45D4-8C96-49EBF3ADCA6E}" presName="compNode" presStyleCnt="0"/>
      <dgm:spPr/>
    </dgm:pt>
    <dgm:pt modelId="{6E0D491E-6831-43ED-B634-ABE66B4E0B57}" type="pres">
      <dgm:prSet presAssocID="{0254A451-0BCE-45D4-8C96-49EBF3ADCA6E}" presName="dummyConnPt" presStyleCnt="0"/>
      <dgm:spPr/>
    </dgm:pt>
    <dgm:pt modelId="{ACF0B021-94FE-430D-8B3E-5E3A3FC5266C}" type="pres">
      <dgm:prSet presAssocID="{0254A451-0BCE-45D4-8C96-49EBF3ADCA6E}" presName="node" presStyleLbl="node1" presStyleIdx="2" presStyleCnt="15">
        <dgm:presLayoutVars>
          <dgm:bulletEnabled val="1"/>
        </dgm:presLayoutVars>
      </dgm:prSet>
      <dgm:spPr/>
      <dgm:t>
        <a:bodyPr/>
        <a:lstStyle/>
        <a:p>
          <a:endParaRPr lang="zh-CN" altLang="en-US"/>
        </a:p>
      </dgm:t>
    </dgm:pt>
    <dgm:pt modelId="{6D674ECA-AD7F-4E8A-8834-9CD29E12D4C9}" type="pres">
      <dgm:prSet presAssocID="{0407A709-6452-4FE1-AEDE-C8086FEDF1B8}" presName="sibTrans" presStyleLbl="bgSibTrans2D1" presStyleIdx="2" presStyleCnt="14"/>
      <dgm:spPr/>
      <dgm:t>
        <a:bodyPr/>
        <a:lstStyle/>
        <a:p>
          <a:endParaRPr lang="zh-CN" altLang="en-US"/>
        </a:p>
      </dgm:t>
    </dgm:pt>
    <dgm:pt modelId="{DE2A4853-9A7E-4111-A4CB-CC7A9EB61CAB}" type="pres">
      <dgm:prSet presAssocID="{57075359-6745-4AB4-8432-BE93E19A6A4D}" presName="compNode" presStyleCnt="0"/>
      <dgm:spPr/>
    </dgm:pt>
    <dgm:pt modelId="{3C8BC01C-0311-4F70-B2EB-676D68D3ADDA}" type="pres">
      <dgm:prSet presAssocID="{57075359-6745-4AB4-8432-BE93E19A6A4D}" presName="dummyConnPt" presStyleCnt="0"/>
      <dgm:spPr/>
    </dgm:pt>
    <dgm:pt modelId="{9AD8C141-800D-4A84-B89D-3973E0DEE7B5}" type="pres">
      <dgm:prSet presAssocID="{57075359-6745-4AB4-8432-BE93E19A6A4D}" presName="node" presStyleLbl="node1" presStyleIdx="3" presStyleCnt="15">
        <dgm:presLayoutVars>
          <dgm:bulletEnabled val="1"/>
        </dgm:presLayoutVars>
      </dgm:prSet>
      <dgm:spPr/>
      <dgm:t>
        <a:bodyPr/>
        <a:lstStyle/>
        <a:p>
          <a:endParaRPr lang="zh-CN" altLang="en-US"/>
        </a:p>
      </dgm:t>
    </dgm:pt>
    <dgm:pt modelId="{D27C6FCC-9391-412F-AE49-850C88A1A68B}" type="pres">
      <dgm:prSet presAssocID="{491AE534-36FB-45DA-8B2D-E288F4EE605D}" presName="sibTrans" presStyleLbl="bgSibTrans2D1" presStyleIdx="3" presStyleCnt="14"/>
      <dgm:spPr/>
      <dgm:t>
        <a:bodyPr/>
        <a:lstStyle/>
        <a:p>
          <a:endParaRPr lang="zh-CN" altLang="en-US"/>
        </a:p>
      </dgm:t>
    </dgm:pt>
    <dgm:pt modelId="{2D66907F-77C5-4EED-804D-32698697876C}" type="pres">
      <dgm:prSet presAssocID="{94AEA28B-790D-4010-8DF8-43E6DF0FB1FC}" presName="compNode" presStyleCnt="0"/>
      <dgm:spPr/>
    </dgm:pt>
    <dgm:pt modelId="{9D2E4219-85CA-4493-A9A9-9AB21551E595}" type="pres">
      <dgm:prSet presAssocID="{94AEA28B-790D-4010-8DF8-43E6DF0FB1FC}" presName="dummyConnPt" presStyleCnt="0"/>
      <dgm:spPr/>
    </dgm:pt>
    <dgm:pt modelId="{7A62FDFA-4B8B-4D61-8D4A-8622FA6DA9FA}" type="pres">
      <dgm:prSet presAssocID="{94AEA28B-790D-4010-8DF8-43E6DF0FB1FC}" presName="node" presStyleLbl="node1" presStyleIdx="4" presStyleCnt="15">
        <dgm:presLayoutVars>
          <dgm:bulletEnabled val="1"/>
        </dgm:presLayoutVars>
      </dgm:prSet>
      <dgm:spPr/>
      <dgm:t>
        <a:bodyPr/>
        <a:lstStyle/>
        <a:p>
          <a:endParaRPr lang="zh-CN" altLang="en-US"/>
        </a:p>
      </dgm:t>
    </dgm:pt>
    <dgm:pt modelId="{FFA6130B-92E8-4052-91F2-3DD4C1768FC4}" type="pres">
      <dgm:prSet presAssocID="{6647F72F-F7BB-41DE-8857-2A0C960E5D3D}" presName="sibTrans" presStyleLbl="bgSibTrans2D1" presStyleIdx="4" presStyleCnt="14"/>
      <dgm:spPr/>
      <dgm:t>
        <a:bodyPr/>
        <a:lstStyle/>
        <a:p>
          <a:endParaRPr lang="zh-CN" altLang="en-US"/>
        </a:p>
      </dgm:t>
    </dgm:pt>
    <dgm:pt modelId="{89B4BB08-5E19-47F3-9E59-87D63B107797}" type="pres">
      <dgm:prSet presAssocID="{F8FF8766-3ABF-42E7-8748-32050CD982A4}" presName="compNode" presStyleCnt="0"/>
      <dgm:spPr/>
    </dgm:pt>
    <dgm:pt modelId="{FB58C879-43DA-4957-BF78-DD415829357E}" type="pres">
      <dgm:prSet presAssocID="{F8FF8766-3ABF-42E7-8748-32050CD982A4}" presName="dummyConnPt" presStyleCnt="0"/>
      <dgm:spPr/>
    </dgm:pt>
    <dgm:pt modelId="{D2C53811-70D1-43BF-A4AF-CC385610FC2A}" type="pres">
      <dgm:prSet presAssocID="{F8FF8766-3ABF-42E7-8748-32050CD982A4}" presName="node" presStyleLbl="node1" presStyleIdx="5" presStyleCnt="15">
        <dgm:presLayoutVars>
          <dgm:bulletEnabled val="1"/>
        </dgm:presLayoutVars>
      </dgm:prSet>
      <dgm:spPr/>
      <dgm:t>
        <a:bodyPr/>
        <a:lstStyle/>
        <a:p>
          <a:endParaRPr lang="zh-CN" altLang="en-US"/>
        </a:p>
      </dgm:t>
    </dgm:pt>
    <dgm:pt modelId="{3F832E34-28D6-4CB3-977A-008FA5BABFDE}" type="pres">
      <dgm:prSet presAssocID="{AE69BD87-7B47-4569-B715-196B9962E16A}" presName="sibTrans" presStyleLbl="bgSibTrans2D1" presStyleIdx="5" presStyleCnt="14"/>
      <dgm:spPr/>
      <dgm:t>
        <a:bodyPr/>
        <a:lstStyle/>
        <a:p>
          <a:endParaRPr lang="zh-CN" altLang="en-US"/>
        </a:p>
      </dgm:t>
    </dgm:pt>
    <dgm:pt modelId="{1FB86299-A1DC-4027-9E1A-273AE5E1FE00}" type="pres">
      <dgm:prSet presAssocID="{1AC35F64-B49D-4979-8049-9B3E7A3227F1}" presName="compNode" presStyleCnt="0"/>
      <dgm:spPr/>
    </dgm:pt>
    <dgm:pt modelId="{AD89C8D7-A7E6-482D-BBA6-80EEACB24042}" type="pres">
      <dgm:prSet presAssocID="{1AC35F64-B49D-4979-8049-9B3E7A3227F1}" presName="dummyConnPt" presStyleCnt="0"/>
      <dgm:spPr/>
    </dgm:pt>
    <dgm:pt modelId="{3BEA72D0-8C57-4336-8ED2-BCBBA3FA46AC}" type="pres">
      <dgm:prSet presAssocID="{1AC35F64-B49D-4979-8049-9B3E7A3227F1}" presName="node" presStyleLbl="node1" presStyleIdx="6" presStyleCnt="15">
        <dgm:presLayoutVars>
          <dgm:bulletEnabled val="1"/>
        </dgm:presLayoutVars>
      </dgm:prSet>
      <dgm:spPr/>
      <dgm:t>
        <a:bodyPr/>
        <a:lstStyle/>
        <a:p>
          <a:endParaRPr lang="zh-CN" altLang="en-US"/>
        </a:p>
      </dgm:t>
    </dgm:pt>
    <dgm:pt modelId="{16E508BA-5500-4BB6-9681-555E54DF843C}" type="pres">
      <dgm:prSet presAssocID="{5B13FB77-803E-4301-84BD-C85397FEFC68}" presName="sibTrans" presStyleLbl="bgSibTrans2D1" presStyleIdx="6" presStyleCnt="14"/>
      <dgm:spPr/>
      <dgm:t>
        <a:bodyPr/>
        <a:lstStyle/>
        <a:p>
          <a:endParaRPr lang="zh-CN" altLang="en-US"/>
        </a:p>
      </dgm:t>
    </dgm:pt>
    <dgm:pt modelId="{85AD983E-0852-46E5-8287-DAD5BA08BD53}" type="pres">
      <dgm:prSet presAssocID="{58ED8A7F-A218-48CE-A86A-DBFCAA57DC1E}" presName="compNode" presStyleCnt="0"/>
      <dgm:spPr/>
    </dgm:pt>
    <dgm:pt modelId="{C6EF12F0-4C01-41D1-BE6A-50565EE4D58E}" type="pres">
      <dgm:prSet presAssocID="{58ED8A7F-A218-48CE-A86A-DBFCAA57DC1E}" presName="dummyConnPt" presStyleCnt="0"/>
      <dgm:spPr/>
    </dgm:pt>
    <dgm:pt modelId="{E884FEFF-DFE0-434E-9039-CF01311901DE}" type="pres">
      <dgm:prSet presAssocID="{58ED8A7F-A218-48CE-A86A-DBFCAA57DC1E}" presName="node" presStyleLbl="node1" presStyleIdx="7" presStyleCnt="15">
        <dgm:presLayoutVars>
          <dgm:bulletEnabled val="1"/>
        </dgm:presLayoutVars>
      </dgm:prSet>
      <dgm:spPr/>
      <dgm:t>
        <a:bodyPr/>
        <a:lstStyle/>
        <a:p>
          <a:endParaRPr lang="zh-CN" altLang="en-US"/>
        </a:p>
      </dgm:t>
    </dgm:pt>
    <dgm:pt modelId="{F4FA5F55-F283-4F97-91DE-88A246FC8DFA}" type="pres">
      <dgm:prSet presAssocID="{DF407BB8-4011-463B-95D6-2779F9263E0A}" presName="sibTrans" presStyleLbl="bgSibTrans2D1" presStyleIdx="7" presStyleCnt="14"/>
      <dgm:spPr/>
      <dgm:t>
        <a:bodyPr/>
        <a:lstStyle/>
        <a:p>
          <a:endParaRPr lang="zh-CN" altLang="en-US"/>
        </a:p>
      </dgm:t>
    </dgm:pt>
    <dgm:pt modelId="{5DE17B0E-0909-4DEB-A090-F3975CCF9622}" type="pres">
      <dgm:prSet presAssocID="{FD65260C-10A2-4BB3-8FA9-28F1B459E1B2}" presName="compNode" presStyleCnt="0"/>
      <dgm:spPr/>
    </dgm:pt>
    <dgm:pt modelId="{37C49F96-7C85-421B-B13E-A401E7D5F556}" type="pres">
      <dgm:prSet presAssocID="{FD65260C-10A2-4BB3-8FA9-28F1B459E1B2}" presName="dummyConnPt" presStyleCnt="0"/>
      <dgm:spPr/>
    </dgm:pt>
    <dgm:pt modelId="{4F4585D3-2399-431F-92B8-24F809510571}" type="pres">
      <dgm:prSet presAssocID="{FD65260C-10A2-4BB3-8FA9-28F1B459E1B2}" presName="node" presStyleLbl="node1" presStyleIdx="8" presStyleCnt="15">
        <dgm:presLayoutVars>
          <dgm:bulletEnabled val="1"/>
        </dgm:presLayoutVars>
      </dgm:prSet>
      <dgm:spPr/>
      <dgm:t>
        <a:bodyPr/>
        <a:lstStyle/>
        <a:p>
          <a:endParaRPr lang="zh-CN" altLang="en-US"/>
        </a:p>
      </dgm:t>
    </dgm:pt>
    <dgm:pt modelId="{4E181C83-3EED-404F-B954-9A3D7AE42CB3}" type="pres">
      <dgm:prSet presAssocID="{14FF5FBF-C1EF-4A81-8243-C02DBDE5D18D}" presName="sibTrans" presStyleLbl="bgSibTrans2D1" presStyleIdx="8" presStyleCnt="14"/>
      <dgm:spPr/>
      <dgm:t>
        <a:bodyPr/>
        <a:lstStyle/>
        <a:p>
          <a:endParaRPr lang="zh-CN" altLang="en-US"/>
        </a:p>
      </dgm:t>
    </dgm:pt>
    <dgm:pt modelId="{A15D7ADB-8A36-4F34-9006-72E3E454314A}" type="pres">
      <dgm:prSet presAssocID="{53CC8A79-7FEE-41DF-B394-ABB72F0E6A47}" presName="compNode" presStyleCnt="0"/>
      <dgm:spPr/>
    </dgm:pt>
    <dgm:pt modelId="{9BA5C309-7A95-42D4-A88C-AAF4D0B908F9}" type="pres">
      <dgm:prSet presAssocID="{53CC8A79-7FEE-41DF-B394-ABB72F0E6A47}" presName="dummyConnPt" presStyleCnt="0"/>
      <dgm:spPr/>
    </dgm:pt>
    <dgm:pt modelId="{1729737E-429F-43F1-A4C5-209E60A42E66}" type="pres">
      <dgm:prSet presAssocID="{53CC8A79-7FEE-41DF-B394-ABB72F0E6A47}" presName="node" presStyleLbl="node1" presStyleIdx="9" presStyleCnt="15">
        <dgm:presLayoutVars>
          <dgm:bulletEnabled val="1"/>
        </dgm:presLayoutVars>
      </dgm:prSet>
      <dgm:spPr/>
      <dgm:t>
        <a:bodyPr/>
        <a:lstStyle/>
        <a:p>
          <a:endParaRPr lang="zh-CN" altLang="en-US"/>
        </a:p>
      </dgm:t>
    </dgm:pt>
    <dgm:pt modelId="{35706C20-8E57-4008-80F6-1AA7000AC560}" type="pres">
      <dgm:prSet presAssocID="{8B082B8E-280B-4741-AA1A-474805A99AD6}" presName="sibTrans" presStyleLbl="bgSibTrans2D1" presStyleIdx="9" presStyleCnt="14"/>
      <dgm:spPr/>
      <dgm:t>
        <a:bodyPr/>
        <a:lstStyle/>
        <a:p>
          <a:endParaRPr lang="zh-CN" altLang="en-US"/>
        </a:p>
      </dgm:t>
    </dgm:pt>
    <dgm:pt modelId="{FF715427-0EFF-4DC3-8C6B-EB6CFDD7B041}" type="pres">
      <dgm:prSet presAssocID="{1D35355B-274E-4BA9-AB8A-8C6C73F7679D}" presName="compNode" presStyleCnt="0"/>
      <dgm:spPr/>
    </dgm:pt>
    <dgm:pt modelId="{58F05B7C-603E-4FB6-B359-9DCBEEB3657D}" type="pres">
      <dgm:prSet presAssocID="{1D35355B-274E-4BA9-AB8A-8C6C73F7679D}" presName="dummyConnPt" presStyleCnt="0"/>
      <dgm:spPr/>
    </dgm:pt>
    <dgm:pt modelId="{8BFD8BD0-0FCE-4F20-9F47-C88269353E83}" type="pres">
      <dgm:prSet presAssocID="{1D35355B-274E-4BA9-AB8A-8C6C73F7679D}" presName="node" presStyleLbl="node1" presStyleIdx="10" presStyleCnt="15">
        <dgm:presLayoutVars>
          <dgm:bulletEnabled val="1"/>
        </dgm:presLayoutVars>
      </dgm:prSet>
      <dgm:spPr/>
      <dgm:t>
        <a:bodyPr/>
        <a:lstStyle/>
        <a:p>
          <a:endParaRPr lang="zh-CN" altLang="en-US"/>
        </a:p>
      </dgm:t>
    </dgm:pt>
    <dgm:pt modelId="{C5A878D4-D5B3-4E13-A3FF-64C7CBCFFCB0}" type="pres">
      <dgm:prSet presAssocID="{7773FBDD-CBEC-4C5F-889E-CA342EB33A46}" presName="sibTrans" presStyleLbl="bgSibTrans2D1" presStyleIdx="10" presStyleCnt="14"/>
      <dgm:spPr/>
      <dgm:t>
        <a:bodyPr/>
        <a:lstStyle/>
        <a:p>
          <a:endParaRPr lang="zh-CN" altLang="en-US"/>
        </a:p>
      </dgm:t>
    </dgm:pt>
    <dgm:pt modelId="{D3F380B8-CBA4-4305-8863-2D9B6E8F7917}" type="pres">
      <dgm:prSet presAssocID="{B4E5CFEB-14AA-4D11-89A8-5A52611B86CF}" presName="compNode" presStyleCnt="0"/>
      <dgm:spPr/>
    </dgm:pt>
    <dgm:pt modelId="{1F4B5822-8958-49DB-B779-F5DB5682E58B}" type="pres">
      <dgm:prSet presAssocID="{B4E5CFEB-14AA-4D11-89A8-5A52611B86CF}" presName="dummyConnPt" presStyleCnt="0"/>
      <dgm:spPr/>
    </dgm:pt>
    <dgm:pt modelId="{C20AF501-3CFD-4A1A-8A77-F756172EA1D0}" type="pres">
      <dgm:prSet presAssocID="{B4E5CFEB-14AA-4D11-89A8-5A52611B86CF}" presName="node" presStyleLbl="node1" presStyleIdx="11" presStyleCnt="15">
        <dgm:presLayoutVars>
          <dgm:bulletEnabled val="1"/>
        </dgm:presLayoutVars>
      </dgm:prSet>
      <dgm:spPr/>
      <dgm:t>
        <a:bodyPr/>
        <a:lstStyle/>
        <a:p>
          <a:endParaRPr lang="zh-CN" altLang="en-US"/>
        </a:p>
      </dgm:t>
    </dgm:pt>
    <dgm:pt modelId="{C575A068-2EEC-4A3F-A80B-0AFDFFBEAE90}" type="pres">
      <dgm:prSet presAssocID="{1DF35BC9-E0E5-49FE-B1BE-6F50570A51A0}" presName="sibTrans" presStyleLbl="bgSibTrans2D1" presStyleIdx="11" presStyleCnt="14"/>
      <dgm:spPr/>
      <dgm:t>
        <a:bodyPr/>
        <a:lstStyle/>
        <a:p>
          <a:endParaRPr lang="zh-CN" altLang="en-US"/>
        </a:p>
      </dgm:t>
    </dgm:pt>
    <dgm:pt modelId="{21DF1742-94B8-4224-AA49-977EB6077682}" type="pres">
      <dgm:prSet presAssocID="{31FDD7F6-2063-4C84-82AE-12D3E9B7A63F}" presName="compNode" presStyleCnt="0"/>
      <dgm:spPr/>
    </dgm:pt>
    <dgm:pt modelId="{9556C28A-8343-42C4-9325-00E9718C6394}" type="pres">
      <dgm:prSet presAssocID="{31FDD7F6-2063-4C84-82AE-12D3E9B7A63F}" presName="dummyConnPt" presStyleCnt="0"/>
      <dgm:spPr/>
    </dgm:pt>
    <dgm:pt modelId="{1D7DDE3C-7B2C-4690-9E89-F1A9918D7585}" type="pres">
      <dgm:prSet presAssocID="{31FDD7F6-2063-4C84-82AE-12D3E9B7A63F}" presName="node" presStyleLbl="node1" presStyleIdx="12" presStyleCnt="15">
        <dgm:presLayoutVars>
          <dgm:bulletEnabled val="1"/>
        </dgm:presLayoutVars>
      </dgm:prSet>
      <dgm:spPr/>
      <dgm:t>
        <a:bodyPr/>
        <a:lstStyle/>
        <a:p>
          <a:endParaRPr lang="zh-CN" altLang="en-US"/>
        </a:p>
      </dgm:t>
    </dgm:pt>
    <dgm:pt modelId="{7091784F-90D7-45A2-995F-DFA37CADF399}" type="pres">
      <dgm:prSet presAssocID="{86850F58-190E-4B98-AD03-4290E3D2B3C6}" presName="sibTrans" presStyleLbl="bgSibTrans2D1" presStyleIdx="12" presStyleCnt="14"/>
      <dgm:spPr/>
      <dgm:t>
        <a:bodyPr/>
        <a:lstStyle/>
        <a:p>
          <a:endParaRPr lang="zh-CN" altLang="en-US"/>
        </a:p>
      </dgm:t>
    </dgm:pt>
    <dgm:pt modelId="{7149584C-48F1-498A-8608-B420F33B54E5}" type="pres">
      <dgm:prSet presAssocID="{26CBE3C6-DED8-4117-93BB-B25AFDBBCEAE}" presName="compNode" presStyleCnt="0"/>
      <dgm:spPr/>
    </dgm:pt>
    <dgm:pt modelId="{0D1932E4-9D82-40D3-9C00-891E531206BE}" type="pres">
      <dgm:prSet presAssocID="{26CBE3C6-DED8-4117-93BB-B25AFDBBCEAE}" presName="dummyConnPt" presStyleCnt="0"/>
      <dgm:spPr/>
    </dgm:pt>
    <dgm:pt modelId="{EDF96848-A684-4315-B36C-E71AA678EB2A}" type="pres">
      <dgm:prSet presAssocID="{26CBE3C6-DED8-4117-93BB-B25AFDBBCEAE}" presName="node" presStyleLbl="node1" presStyleIdx="13" presStyleCnt="15">
        <dgm:presLayoutVars>
          <dgm:bulletEnabled val="1"/>
        </dgm:presLayoutVars>
      </dgm:prSet>
      <dgm:spPr/>
      <dgm:t>
        <a:bodyPr/>
        <a:lstStyle/>
        <a:p>
          <a:endParaRPr lang="zh-CN" altLang="en-US"/>
        </a:p>
      </dgm:t>
    </dgm:pt>
    <dgm:pt modelId="{1E397732-C33E-4F78-8CA6-6AD51D00469C}" type="pres">
      <dgm:prSet presAssocID="{7A8392FA-A57D-4939-B0B5-049C9A1A1CBC}" presName="sibTrans" presStyleLbl="bgSibTrans2D1" presStyleIdx="13" presStyleCnt="14"/>
      <dgm:spPr/>
      <dgm:t>
        <a:bodyPr/>
        <a:lstStyle/>
        <a:p>
          <a:endParaRPr lang="zh-CN" altLang="en-US"/>
        </a:p>
      </dgm:t>
    </dgm:pt>
    <dgm:pt modelId="{5B0E1DDF-C1D4-4CCD-BAA5-ED2B1A6DC15C}" type="pres">
      <dgm:prSet presAssocID="{5D247E9F-07A6-45B4-9F0B-B53532F254D5}" presName="compNode" presStyleCnt="0"/>
      <dgm:spPr/>
    </dgm:pt>
    <dgm:pt modelId="{4F012036-638D-4073-9915-54978A58A4D1}" type="pres">
      <dgm:prSet presAssocID="{5D247E9F-07A6-45B4-9F0B-B53532F254D5}" presName="dummyConnPt" presStyleCnt="0"/>
      <dgm:spPr/>
    </dgm:pt>
    <dgm:pt modelId="{9E4EF57F-452D-42BB-87E6-E48E5A9A07DD}" type="pres">
      <dgm:prSet presAssocID="{5D247E9F-07A6-45B4-9F0B-B53532F254D5}" presName="node" presStyleLbl="node1" presStyleIdx="14" presStyleCnt="15">
        <dgm:presLayoutVars>
          <dgm:bulletEnabled val="1"/>
        </dgm:presLayoutVars>
      </dgm:prSet>
      <dgm:spPr/>
      <dgm:t>
        <a:bodyPr/>
        <a:lstStyle/>
        <a:p>
          <a:endParaRPr lang="zh-CN" altLang="en-US"/>
        </a:p>
      </dgm:t>
    </dgm:pt>
  </dgm:ptLst>
  <dgm:cxnLst>
    <dgm:cxn modelId="{B5278403-2AC5-4AC7-AD5F-1EEA67542FB3}" type="presOf" srcId="{26CBE3C6-DED8-4117-93BB-B25AFDBBCEAE}" destId="{EDF96848-A684-4315-B36C-E71AA678EB2A}" srcOrd="0" destOrd="0" presId="urn:microsoft.com/office/officeart/2005/8/layout/bProcess4"/>
    <dgm:cxn modelId="{E6553204-4BA7-49CA-A268-4C5B69FA8D96}" type="presOf" srcId="{68900474-3897-4E15-A35B-7060EF94CDC9}" destId="{8C5FA955-106C-4726-9D23-1D57E43A611E}" srcOrd="0" destOrd="0" presId="urn:microsoft.com/office/officeart/2005/8/layout/bProcess4"/>
    <dgm:cxn modelId="{F986DB89-271E-4A3B-A5A8-C5854B57C7BB}" srcId="{35301F7D-7C53-48A8-A2C3-F0FA6D1C7045}" destId="{57969486-E69C-4266-9414-860E31357243}" srcOrd="1" destOrd="0" parTransId="{A9F5ACA9-6F45-4FD6-8E94-A269321BDAE0}" sibTransId="{E1F288BF-79DC-490D-B23B-94AAADE994CD}"/>
    <dgm:cxn modelId="{95FBE4C7-C8C7-4419-8892-B7B3F48F01C7}" type="presOf" srcId="{35301F7D-7C53-48A8-A2C3-F0FA6D1C7045}" destId="{606482AB-6BC6-48A5-B72B-EE967F206059}" srcOrd="0" destOrd="0" presId="urn:microsoft.com/office/officeart/2005/8/layout/bProcess4"/>
    <dgm:cxn modelId="{0A01DD80-0E29-4006-9DA8-6765BE501DDE}" srcId="{35301F7D-7C53-48A8-A2C3-F0FA6D1C7045}" destId="{B4E5CFEB-14AA-4D11-89A8-5A52611B86CF}" srcOrd="11" destOrd="0" parTransId="{1618B511-DF01-4015-954F-543D40357B3A}" sibTransId="{1DF35BC9-E0E5-49FE-B1BE-6F50570A51A0}"/>
    <dgm:cxn modelId="{D967994D-4ACE-4076-BA72-D449828334A6}" srcId="{35301F7D-7C53-48A8-A2C3-F0FA6D1C7045}" destId="{1AC35F64-B49D-4979-8049-9B3E7A3227F1}" srcOrd="6" destOrd="0" parTransId="{1243959C-B1B5-4E97-AC97-28995989082B}" sibTransId="{5B13FB77-803E-4301-84BD-C85397FEFC68}"/>
    <dgm:cxn modelId="{C8DD89A1-F624-4755-A3C5-01940C1E5350}" srcId="{35301F7D-7C53-48A8-A2C3-F0FA6D1C7045}" destId="{26CBE3C6-DED8-4117-93BB-B25AFDBBCEAE}" srcOrd="13" destOrd="0" parTransId="{0DC64500-6C07-48DF-906A-B93120DCBE2E}" sibTransId="{7A8392FA-A57D-4939-B0B5-049C9A1A1CBC}"/>
    <dgm:cxn modelId="{DA8A5ACC-DDA4-4974-BD8B-BD518B73607E}" srcId="{35301F7D-7C53-48A8-A2C3-F0FA6D1C7045}" destId="{1D35355B-274E-4BA9-AB8A-8C6C73F7679D}" srcOrd="10" destOrd="0" parTransId="{1AED722D-2C18-4DE2-8EE7-EA270B1BBCA4}" sibTransId="{7773FBDD-CBEC-4C5F-889E-CA342EB33A46}"/>
    <dgm:cxn modelId="{0BA0E764-4A20-440C-85D5-B6DED8160263}" srcId="{35301F7D-7C53-48A8-A2C3-F0FA6D1C7045}" destId="{94AEA28B-790D-4010-8DF8-43E6DF0FB1FC}" srcOrd="4" destOrd="0" parTransId="{CE466931-004A-4FB5-B446-9DE5F5C06AFE}" sibTransId="{6647F72F-F7BB-41DE-8857-2A0C960E5D3D}"/>
    <dgm:cxn modelId="{F5FCBC6E-416B-4F49-88B5-A75585508315}" type="presOf" srcId="{1AC35F64-B49D-4979-8049-9B3E7A3227F1}" destId="{3BEA72D0-8C57-4336-8ED2-BCBBA3FA46AC}" srcOrd="0" destOrd="0" presId="urn:microsoft.com/office/officeart/2005/8/layout/bProcess4"/>
    <dgm:cxn modelId="{AC9BFC31-6908-48CF-908B-BA393484017E}" type="presOf" srcId="{7773FBDD-CBEC-4C5F-889E-CA342EB33A46}" destId="{C5A878D4-D5B3-4E13-A3FF-64C7CBCFFCB0}" srcOrd="0" destOrd="0" presId="urn:microsoft.com/office/officeart/2005/8/layout/bProcess4"/>
    <dgm:cxn modelId="{EB321DA8-7845-4C15-A9C6-E44B18D2EAB0}" type="presOf" srcId="{A8FBB742-6545-4755-AD52-9E8C9145389D}" destId="{1E29E6C6-F98F-4E49-B91C-180A6FFFDC81}" srcOrd="0" destOrd="0" presId="urn:microsoft.com/office/officeart/2005/8/layout/bProcess4"/>
    <dgm:cxn modelId="{D67EB16F-E342-4FC2-9806-C8611889A2F2}" type="presOf" srcId="{491AE534-36FB-45DA-8B2D-E288F4EE605D}" destId="{D27C6FCC-9391-412F-AE49-850C88A1A68B}" srcOrd="0" destOrd="0" presId="urn:microsoft.com/office/officeart/2005/8/layout/bProcess4"/>
    <dgm:cxn modelId="{5C7B9F7C-FBA6-495D-B8DD-1E57B987FB32}" type="presOf" srcId="{E1F288BF-79DC-490D-B23B-94AAADE994CD}" destId="{535B53C5-B0B7-4045-89C8-DFC8FD68372A}" srcOrd="0" destOrd="0" presId="urn:microsoft.com/office/officeart/2005/8/layout/bProcess4"/>
    <dgm:cxn modelId="{4EDB12B8-F81F-4011-B64C-3219EE6C176A}" srcId="{35301F7D-7C53-48A8-A2C3-F0FA6D1C7045}" destId="{31FDD7F6-2063-4C84-82AE-12D3E9B7A63F}" srcOrd="12" destOrd="0" parTransId="{AF73FC8A-F0E2-4417-8A50-A9E60EC167AB}" sibTransId="{86850F58-190E-4B98-AD03-4290E3D2B3C6}"/>
    <dgm:cxn modelId="{C36C7A2B-7096-4D88-9E15-CD33982730AC}" type="presOf" srcId="{0254A451-0BCE-45D4-8C96-49EBF3ADCA6E}" destId="{ACF0B021-94FE-430D-8B3E-5E3A3FC5266C}" srcOrd="0" destOrd="0" presId="urn:microsoft.com/office/officeart/2005/8/layout/bProcess4"/>
    <dgm:cxn modelId="{A17C3023-ADA0-4151-AB99-C01BB841B1B6}" type="presOf" srcId="{58ED8A7F-A218-48CE-A86A-DBFCAA57DC1E}" destId="{E884FEFF-DFE0-434E-9039-CF01311901DE}" srcOrd="0" destOrd="0" presId="urn:microsoft.com/office/officeart/2005/8/layout/bProcess4"/>
    <dgm:cxn modelId="{F88D9D59-7BC7-4FB3-AA1B-9D8DC44024B5}" type="presOf" srcId="{5D247E9F-07A6-45B4-9F0B-B53532F254D5}" destId="{9E4EF57F-452D-42BB-87E6-E48E5A9A07DD}" srcOrd="0" destOrd="0" presId="urn:microsoft.com/office/officeart/2005/8/layout/bProcess4"/>
    <dgm:cxn modelId="{5F16C356-239D-4E87-BE12-10F7128FB54F}" type="presOf" srcId="{57969486-E69C-4266-9414-860E31357243}" destId="{85FC142F-30F4-41EE-85C1-AE3D32E46655}" srcOrd="0" destOrd="0" presId="urn:microsoft.com/office/officeart/2005/8/layout/bProcess4"/>
    <dgm:cxn modelId="{54698DCB-D291-41D8-9F4C-66F9BD853F95}" type="presOf" srcId="{B4E5CFEB-14AA-4D11-89A8-5A52611B86CF}" destId="{C20AF501-3CFD-4A1A-8A77-F756172EA1D0}" srcOrd="0" destOrd="0" presId="urn:microsoft.com/office/officeart/2005/8/layout/bProcess4"/>
    <dgm:cxn modelId="{B6583627-97EE-4811-AAA5-9836032AA58D}" type="presOf" srcId="{86850F58-190E-4B98-AD03-4290E3D2B3C6}" destId="{7091784F-90D7-45A2-995F-DFA37CADF399}" srcOrd="0" destOrd="0" presId="urn:microsoft.com/office/officeart/2005/8/layout/bProcess4"/>
    <dgm:cxn modelId="{07C6368C-3D9B-4815-8AEB-D2A5B735091B}" type="presOf" srcId="{31FDD7F6-2063-4C84-82AE-12D3E9B7A63F}" destId="{1D7DDE3C-7B2C-4690-9E89-F1A9918D7585}" srcOrd="0" destOrd="0" presId="urn:microsoft.com/office/officeart/2005/8/layout/bProcess4"/>
    <dgm:cxn modelId="{EFC6D516-CD72-481B-91BE-07DDA52091C5}" srcId="{35301F7D-7C53-48A8-A2C3-F0FA6D1C7045}" destId="{57075359-6745-4AB4-8432-BE93E19A6A4D}" srcOrd="3" destOrd="0" parTransId="{89410DEB-7346-4899-8E19-B1842DFC79C5}" sibTransId="{491AE534-36FB-45DA-8B2D-E288F4EE605D}"/>
    <dgm:cxn modelId="{79D69008-174E-4B10-B532-A574E2B218BD}" type="presOf" srcId="{53CC8A79-7FEE-41DF-B394-ABB72F0E6A47}" destId="{1729737E-429F-43F1-A4C5-209E60A42E66}" srcOrd="0" destOrd="0" presId="urn:microsoft.com/office/officeart/2005/8/layout/bProcess4"/>
    <dgm:cxn modelId="{3B0FD2E9-E734-41F2-A84D-856B39B2D8B4}" srcId="{35301F7D-7C53-48A8-A2C3-F0FA6D1C7045}" destId="{A8FBB742-6545-4755-AD52-9E8C9145389D}" srcOrd="0" destOrd="0" parTransId="{33B73395-C015-498D-9318-09597779711A}" sibTransId="{68900474-3897-4E15-A35B-7060EF94CDC9}"/>
    <dgm:cxn modelId="{D13E4E4D-134A-4A74-9676-AF796D150282}" type="presOf" srcId="{F8FF8766-3ABF-42E7-8748-32050CD982A4}" destId="{D2C53811-70D1-43BF-A4AF-CC385610FC2A}" srcOrd="0" destOrd="0" presId="urn:microsoft.com/office/officeart/2005/8/layout/bProcess4"/>
    <dgm:cxn modelId="{5E1B427E-50C3-49A0-8151-0C544C4B8C1F}" type="presOf" srcId="{8B082B8E-280B-4741-AA1A-474805A99AD6}" destId="{35706C20-8E57-4008-80F6-1AA7000AC560}" srcOrd="0" destOrd="0" presId="urn:microsoft.com/office/officeart/2005/8/layout/bProcess4"/>
    <dgm:cxn modelId="{67613F7D-6CB8-48B6-8AC2-69380C26BEE6}" srcId="{35301F7D-7C53-48A8-A2C3-F0FA6D1C7045}" destId="{53CC8A79-7FEE-41DF-B394-ABB72F0E6A47}" srcOrd="9" destOrd="0" parTransId="{381C7463-90FD-430B-A0D6-E104785C12AC}" sibTransId="{8B082B8E-280B-4741-AA1A-474805A99AD6}"/>
    <dgm:cxn modelId="{F9515061-C506-432D-8923-FC81AE32666B}" type="presOf" srcId="{1DF35BC9-E0E5-49FE-B1BE-6F50570A51A0}" destId="{C575A068-2EEC-4A3F-A80B-0AFDFFBEAE90}" srcOrd="0" destOrd="0" presId="urn:microsoft.com/office/officeart/2005/8/layout/bProcess4"/>
    <dgm:cxn modelId="{5DFE16A3-3447-4A16-B3E0-E76F40F81CC9}" type="presOf" srcId="{DF407BB8-4011-463B-95D6-2779F9263E0A}" destId="{F4FA5F55-F283-4F97-91DE-88A246FC8DFA}" srcOrd="0" destOrd="0" presId="urn:microsoft.com/office/officeart/2005/8/layout/bProcess4"/>
    <dgm:cxn modelId="{FCBAF539-CCE2-4D8E-B96A-E80022600422}" type="presOf" srcId="{7A8392FA-A57D-4939-B0B5-049C9A1A1CBC}" destId="{1E397732-C33E-4F78-8CA6-6AD51D00469C}" srcOrd="0" destOrd="0" presId="urn:microsoft.com/office/officeart/2005/8/layout/bProcess4"/>
    <dgm:cxn modelId="{689AF940-F5B5-4461-9629-65178DC8C43D}" type="presOf" srcId="{57075359-6745-4AB4-8432-BE93E19A6A4D}" destId="{9AD8C141-800D-4A84-B89D-3973E0DEE7B5}" srcOrd="0" destOrd="0" presId="urn:microsoft.com/office/officeart/2005/8/layout/bProcess4"/>
    <dgm:cxn modelId="{DC0540B3-28B0-4A69-B975-D2169A919DDD}" type="presOf" srcId="{14FF5FBF-C1EF-4A81-8243-C02DBDE5D18D}" destId="{4E181C83-3EED-404F-B954-9A3D7AE42CB3}" srcOrd="0" destOrd="0" presId="urn:microsoft.com/office/officeart/2005/8/layout/bProcess4"/>
    <dgm:cxn modelId="{4A516983-D402-471A-90B8-42AAB2FD0424}" type="presOf" srcId="{0407A709-6452-4FE1-AEDE-C8086FEDF1B8}" destId="{6D674ECA-AD7F-4E8A-8834-9CD29E12D4C9}" srcOrd="0" destOrd="0" presId="urn:microsoft.com/office/officeart/2005/8/layout/bProcess4"/>
    <dgm:cxn modelId="{537C9EF6-CF75-4217-84D5-D82B1B92B3CA}" srcId="{35301F7D-7C53-48A8-A2C3-F0FA6D1C7045}" destId="{5D247E9F-07A6-45B4-9F0B-B53532F254D5}" srcOrd="14" destOrd="0" parTransId="{5933B0DE-C14A-46CA-BB7F-619D047B2E76}" sibTransId="{E5369B7F-3435-4701-855A-09A47CDA6993}"/>
    <dgm:cxn modelId="{F7312365-B516-4709-BF43-E862F843C3C3}" srcId="{35301F7D-7C53-48A8-A2C3-F0FA6D1C7045}" destId="{0254A451-0BCE-45D4-8C96-49EBF3ADCA6E}" srcOrd="2" destOrd="0" parTransId="{28CEF4B3-F565-492F-A882-D8336B4EC5B4}" sibTransId="{0407A709-6452-4FE1-AEDE-C8086FEDF1B8}"/>
    <dgm:cxn modelId="{14CA4B5F-FB89-49EE-8FAE-D5A8D3A0F1B4}" type="presOf" srcId="{FD65260C-10A2-4BB3-8FA9-28F1B459E1B2}" destId="{4F4585D3-2399-431F-92B8-24F809510571}" srcOrd="0" destOrd="0" presId="urn:microsoft.com/office/officeart/2005/8/layout/bProcess4"/>
    <dgm:cxn modelId="{613CDCED-08BD-4B1E-B7D2-CBCE064A3910}" type="presOf" srcId="{6647F72F-F7BB-41DE-8857-2A0C960E5D3D}" destId="{FFA6130B-92E8-4052-91F2-3DD4C1768FC4}" srcOrd="0" destOrd="0" presId="urn:microsoft.com/office/officeart/2005/8/layout/bProcess4"/>
    <dgm:cxn modelId="{BD56102B-C5CC-4191-A278-3BA7235D7A38}" type="presOf" srcId="{AE69BD87-7B47-4569-B715-196B9962E16A}" destId="{3F832E34-28D6-4CB3-977A-008FA5BABFDE}" srcOrd="0" destOrd="0" presId="urn:microsoft.com/office/officeart/2005/8/layout/bProcess4"/>
    <dgm:cxn modelId="{DDAB6FFD-8905-42D5-92BF-7B3E9664FE40}" srcId="{35301F7D-7C53-48A8-A2C3-F0FA6D1C7045}" destId="{58ED8A7F-A218-48CE-A86A-DBFCAA57DC1E}" srcOrd="7" destOrd="0" parTransId="{DE209CA3-F5C7-4568-BE5F-491A04DADD1E}" sibTransId="{DF407BB8-4011-463B-95D6-2779F9263E0A}"/>
    <dgm:cxn modelId="{9D33901F-0420-4245-B00E-9FA5C01702D3}" srcId="{35301F7D-7C53-48A8-A2C3-F0FA6D1C7045}" destId="{FD65260C-10A2-4BB3-8FA9-28F1B459E1B2}" srcOrd="8" destOrd="0" parTransId="{3E1F56E6-6854-4E46-A6BC-441D543DF329}" sibTransId="{14FF5FBF-C1EF-4A81-8243-C02DBDE5D18D}"/>
    <dgm:cxn modelId="{65DD2DCE-20C8-4157-BB0D-1F5288220828}" type="presOf" srcId="{94AEA28B-790D-4010-8DF8-43E6DF0FB1FC}" destId="{7A62FDFA-4B8B-4D61-8D4A-8622FA6DA9FA}" srcOrd="0" destOrd="0" presId="urn:microsoft.com/office/officeart/2005/8/layout/bProcess4"/>
    <dgm:cxn modelId="{0382C3F3-2721-41E7-B509-E326BE0CF195}" srcId="{35301F7D-7C53-48A8-A2C3-F0FA6D1C7045}" destId="{F8FF8766-3ABF-42E7-8748-32050CD982A4}" srcOrd="5" destOrd="0" parTransId="{21514EEC-6DAE-4543-AA48-B4AB8D4F997C}" sibTransId="{AE69BD87-7B47-4569-B715-196B9962E16A}"/>
    <dgm:cxn modelId="{B8E12A93-5A5E-429F-AA11-ED9E69F3083A}" type="presOf" srcId="{5B13FB77-803E-4301-84BD-C85397FEFC68}" destId="{16E508BA-5500-4BB6-9681-555E54DF843C}" srcOrd="0" destOrd="0" presId="urn:microsoft.com/office/officeart/2005/8/layout/bProcess4"/>
    <dgm:cxn modelId="{BFDE8A6E-0D2A-44CD-8237-16AB85C6A5D4}" type="presOf" srcId="{1D35355B-274E-4BA9-AB8A-8C6C73F7679D}" destId="{8BFD8BD0-0FCE-4F20-9F47-C88269353E83}" srcOrd="0" destOrd="0" presId="urn:microsoft.com/office/officeart/2005/8/layout/bProcess4"/>
    <dgm:cxn modelId="{ACBD5037-0230-4A13-95CE-F759CABEFEDB}" type="presParOf" srcId="{606482AB-6BC6-48A5-B72B-EE967F206059}" destId="{B8D06188-26D7-46AD-A7DA-76A9B8EC4D4B}" srcOrd="0" destOrd="0" presId="urn:microsoft.com/office/officeart/2005/8/layout/bProcess4"/>
    <dgm:cxn modelId="{75991721-F727-4CDD-9146-66A869DFD3D0}" type="presParOf" srcId="{B8D06188-26D7-46AD-A7DA-76A9B8EC4D4B}" destId="{158593EF-E659-4777-B271-353E2D646F74}" srcOrd="0" destOrd="0" presId="urn:microsoft.com/office/officeart/2005/8/layout/bProcess4"/>
    <dgm:cxn modelId="{6065B5D7-5E6B-4C31-995B-6BF9C4A56EA2}" type="presParOf" srcId="{B8D06188-26D7-46AD-A7DA-76A9B8EC4D4B}" destId="{1E29E6C6-F98F-4E49-B91C-180A6FFFDC81}" srcOrd="1" destOrd="0" presId="urn:microsoft.com/office/officeart/2005/8/layout/bProcess4"/>
    <dgm:cxn modelId="{7CAC7177-084B-4EC4-9E8A-23ACEB9EBDA9}" type="presParOf" srcId="{606482AB-6BC6-48A5-B72B-EE967F206059}" destId="{8C5FA955-106C-4726-9D23-1D57E43A611E}" srcOrd="1" destOrd="0" presId="urn:microsoft.com/office/officeart/2005/8/layout/bProcess4"/>
    <dgm:cxn modelId="{2A5C2C8F-05F6-41DF-B679-C5E354AF1A3A}" type="presParOf" srcId="{606482AB-6BC6-48A5-B72B-EE967F206059}" destId="{E0B96973-E808-452E-A0EC-57AE606797C1}" srcOrd="2" destOrd="0" presId="urn:microsoft.com/office/officeart/2005/8/layout/bProcess4"/>
    <dgm:cxn modelId="{598AFEE0-BCDD-4795-B600-B733C1BB83EE}" type="presParOf" srcId="{E0B96973-E808-452E-A0EC-57AE606797C1}" destId="{DAEABE4B-9B05-4F2D-9075-9F9FF04BCE9E}" srcOrd="0" destOrd="0" presId="urn:microsoft.com/office/officeart/2005/8/layout/bProcess4"/>
    <dgm:cxn modelId="{BDE661FC-3AD7-44A0-A06C-CDCD30A05EB6}" type="presParOf" srcId="{E0B96973-E808-452E-A0EC-57AE606797C1}" destId="{85FC142F-30F4-41EE-85C1-AE3D32E46655}" srcOrd="1" destOrd="0" presId="urn:microsoft.com/office/officeart/2005/8/layout/bProcess4"/>
    <dgm:cxn modelId="{22CE0CFF-C968-41AF-8410-0159179BD7A0}" type="presParOf" srcId="{606482AB-6BC6-48A5-B72B-EE967F206059}" destId="{535B53C5-B0B7-4045-89C8-DFC8FD68372A}" srcOrd="3" destOrd="0" presId="urn:microsoft.com/office/officeart/2005/8/layout/bProcess4"/>
    <dgm:cxn modelId="{71464C82-2155-4B33-A703-71E45BDDDCCB}" type="presParOf" srcId="{606482AB-6BC6-48A5-B72B-EE967F206059}" destId="{8540303F-E153-4A6E-B20A-12968B4DCC7A}" srcOrd="4" destOrd="0" presId="urn:microsoft.com/office/officeart/2005/8/layout/bProcess4"/>
    <dgm:cxn modelId="{DFD9900B-6E4E-4C99-B621-EB057BFF7212}" type="presParOf" srcId="{8540303F-E153-4A6E-B20A-12968B4DCC7A}" destId="{6E0D491E-6831-43ED-B634-ABE66B4E0B57}" srcOrd="0" destOrd="0" presId="urn:microsoft.com/office/officeart/2005/8/layout/bProcess4"/>
    <dgm:cxn modelId="{D3254B17-90A2-4B5C-8B14-6E9AF40BCB80}" type="presParOf" srcId="{8540303F-E153-4A6E-B20A-12968B4DCC7A}" destId="{ACF0B021-94FE-430D-8B3E-5E3A3FC5266C}" srcOrd="1" destOrd="0" presId="urn:microsoft.com/office/officeart/2005/8/layout/bProcess4"/>
    <dgm:cxn modelId="{5DA129C6-3696-4159-B436-5F05211B77FF}" type="presParOf" srcId="{606482AB-6BC6-48A5-B72B-EE967F206059}" destId="{6D674ECA-AD7F-4E8A-8834-9CD29E12D4C9}" srcOrd="5" destOrd="0" presId="urn:microsoft.com/office/officeart/2005/8/layout/bProcess4"/>
    <dgm:cxn modelId="{EEC82FDD-2B0A-482E-A0CF-EE688AF08024}" type="presParOf" srcId="{606482AB-6BC6-48A5-B72B-EE967F206059}" destId="{DE2A4853-9A7E-4111-A4CB-CC7A9EB61CAB}" srcOrd="6" destOrd="0" presId="urn:microsoft.com/office/officeart/2005/8/layout/bProcess4"/>
    <dgm:cxn modelId="{219CFECF-A139-4738-BC53-8E5FA0ED1CF4}" type="presParOf" srcId="{DE2A4853-9A7E-4111-A4CB-CC7A9EB61CAB}" destId="{3C8BC01C-0311-4F70-B2EB-676D68D3ADDA}" srcOrd="0" destOrd="0" presId="urn:microsoft.com/office/officeart/2005/8/layout/bProcess4"/>
    <dgm:cxn modelId="{47391A06-5664-4AB7-9A0F-07F6A95D8FCD}" type="presParOf" srcId="{DE2A4853-9A7E-4111-A4CB-CC7A9EB61CAB}" destId="{9AD8C141-800D-4A84-B89D-3973E0DEE7B5}" srcOrd="1" destOrd="0" presId="urn:microsoft.com/office/officeart/2005/8/layout/bProcess4"/>
    <dgm:cxn modelId="{C957E5F2-7B30-4E28-98AD-49B67736B9EC}" type="presParOf" srcId="{606482AB-6BC6-48A5-B72B-EE967F206059}" destId="{D27C6FCC-9391-412F-AE49-850C88A1A68B}" srcOrd="7" destOrd="0" presId="urn:microsoft.com/office/officeart/2005/8/layout/bProcess4"/>
    <dgm:cxn modelId="{6A4AF03A-4115-48C4-943C-A60AF34830E1}" type="presParOf" srcId="{606482AB-6BC6-48A5-B72B-EE967F206059}" destId="{2D66907F-77C5-4EED-804D-32698697876C}" srcOrd="8" destOrd="0" presId="urn:microsoft.com/office/officeart/2005/8/layout/bProcess4"/>
    <dgm:cxn modelId="{D9335CF5-A602-4628-8D44-81FAD9C138E0}" type="presParOf" srcId="{2D66907F-77C5-4EED-804D-32698697876C}" destId="{9D2E4219-85CA-4493-A9A9-9AB21551E595}" srcOrd="0" destOrd="0" presId="urn:microsoft.com/office/officeart/2005/8/layout/bProcess4"/>
    <dgm:cxn modelId="{8092BE31-33C7-49EB-87AA-44F6F9157BC2}" type="presParOf" srcId="{2D66907F-77C5-4EED-804D-32698697876C}" destId="{7A62FDFA-4B8B-4D61-8D4A-8622FA6DA9FA}" srcOrd="1" destOrd="0" presId="urn:microsoft.com/office/officeart/2005/8/layout/bProcess4"/>
    <dgm:cxn modelId="{E1FD79AB-61B4-4B43-B5E6-5F9F8F1D72D7}" type="presParOf" srcId="{606482AB-6BC6-48A5-B72B-EE967F206059}" destId="{FFA6130B-92E8-4052-91F2-3DD4C1768FC4}" srcOrd="9" destOrd="0" presId="urn:microsoft.com/office/officeart/2005/8/layout/bProcess4"/>
    <dgm:cxn modelId="{DECFDE5E-005B-490B-A39E-2FD4E7AFF4F2}" type="presParOf" srcId="{606482AB-6BC6-48A5-B72B-EE967F206059}" destId="{89B4BB08-5E19-47F3-9E59-87D63B107797}" srcOrd="10" destOrd="0" presId="urn:microsoft.com/office/officeart/2005/8/layout/bProcess4"/>
    <dgm:cxn modelId="{A02B5940-E2F7-4C4D-8C64-FDA21028B59B}" type="presParOf" srcId="{89B4BB08-5E19-47F3-9E59-87D63B107797}" destId="{FB58C879-43DA-4957-BF78-DD415829357E}" srcOrd="0" destOrd="0" presId="urn:microsoft.com/office/officeart/2005/8/layout/bProcess4"/>
    <dgm:cxn modelId="{5EE05636-171E-4877-AD40-4789B092F080}" type="presParOf" srcId="{89B4BB08-5E19-47F3-9E59-87D63B107797}" destId="{D2C53811-70D1-43BF-A4AF-CC385610FC2A}" srcOrd="1" destOrd="0" presId="urn:microsoft.com/office/officeart/2005/8/layout/bProcess4"/>
    <dgm:cxn modelId="{03E4CF4C-4DFD-4913-9E45-77481DF3D83D}" type="presParOf" srcId="{606482AB-6BC6-48A5-B72B-EE967F206059}" destId="{3F832E34-28D6-4CB3-977A-008FA5BABFDE}" srcOrd="11" destOrd="0" presId="urn:microsoft.com/office/officeart/2005/8/layout/bProcess4"/>
    <dgm:cxn modelId="{5AD869B2-9FF6-4913-AF5E-5CA3DCDF0D41}" type="presParOf" srcId="{606482AB-6BC6-48A5-B72B-EE967F206059}" destId="{1FB86299-A1DC-4027-9E1A-273AE5E1FE00}" srcOrd="12" destOrd="0" presId="urn:microsoft.com/office/officeart/2005/8/layout/bProcess4"/>
    <dgm:cxn modelId="{B5DE937A-65FB-42D0-91AD-00FFF437DE2E}" type="presParOf" srcId="{1FB86299-A1DC-4027-9E1A-273AE5E1FE00}" destId="{AD89C8D7-A7E6-482D-BBA6-80EEACB24042}" srcOrd="0" destOrd="0" presId="urn:microsoft.com/office/officeart/2005/8/layout/bProcess4"/>
    <dgm:cxn modelId="{96A72E9C-F033-464A-9396-8F4EAC4108EB}" type="presParOf" srcId="{1FB86299-A1DC-4027-9E1A-273AE5E1FE00}" destId="{3BEA72D0-8C57-4336-8ED2-BCBBA3FA46AC}" srcOrd="1" destOrd="0" presId="urn:microsoft.com/office/officeart/2005/8/layout/bProcess4"/>
    <dgm:cxn modelId="{F8898D7D-B05A-4853-AC2A-8202FE4810F5}" type="presParOf" srcId="{606482AB-6BC6-48A5-B72B-EE967F206059}" destId="{16E508BA-5500-4BB6-9681-555E54DF843C}" srcOrd="13" destOrd="0" presId="urn:microsoft.com/office/officeart/2005/8/layout/bProcess4"/>
    <dgm:cxn modelId="{E41BDE97-26C6-436D-9519-04ACC6A4BB0B}" type="presParOf" srcId="{606482AB-6BC6-48A5-B72B-EE967F206059}" destId="{85AD983E-0852-46E5-8287-DAD5BA08BD53}" srcOrd="14" destOrd="0" presId="urn:microsoft.com/office/officeart/2005/8/layout/bProcess4"/>
    <dgm:cxn modelId="{411196D8-925D-4E86-9C17-5B30AA100B3D}" type="presParOf" srcId="{85AD983E-0852-46E5-8287-DAD5BA08BD53}" destId="{C6EF12F0-4C01-41D1-BE6A-50565EE4D58E}" srcOrd="0" destOrd="0" presId="urn:microsoft.com/office/officeart/2005/8/layout/bProcess4"/>
    <dgm:cxn modelId="{46071088-1D76-4C7A-ABC3-4327A708B265}" type="presParOf" srcId="{85AD983E-0852-46E5-8287-DAD5BA08BD53}" destId="{E884FEFF-DFE0-434E-9039-CF01311901DE}" srcOrd="1" destOrd="0" presId="urn:microsoft.com/office/officeart/2005/8/layout/bProcess4"/>
    <dgm:cxn modelId="{EF525997-064F-45B6-83E2-894D4CC3B28B}" type="presParOf" srcId="{606482AB-6BC6-48A5-B72B-EE967F206059}" destId="{F4FA5F55-F283-4F97-91DE-88A246FC8DFA}" srcOrd="15" destOrd="0" presId="urn:microsoft.com/office/officeart/2005/8/layout/bProcess4"/>
    <dgm:cxn modelId="{A9A7E960-3434-4110-8902-E786405710DD}" type="presParOf" srcId="{606482AB-6BC6-48A5-B72B-EE967F206059}" destId="{5DE17B0E-0909-4DEB-A090-F3975CCF9622}" srcOrd="16" destOrd="0" presId="urn:microsoft.com/office/officeart/2005/8/layout/bProcess4"/>
    <dgm:cxn modelId="{D96EE474-2A32-4050-B0F8-A48EA0E8D43B}" type="presParOf" srcId="{5DE17B0E-0909-4DEB-A090-F3975CCF9622}" destId="{37C49F96-7C85-421B-B13E-A401E7D5F556}" srcOrd="0" destOrd="0" presId="urn:microsoft.com/office/officeart/2005/8/layout/bProcess4"/>
    <dgm:cxn modelId="{BE9C2A83-0B67-4C0C-A992-A54219E2AB6A}" type="presParOf" srcId="{5DE17B0E-0909-4DEB-A090-F3975CCF9622}" destId="{4F4585D3-2399-431F-92B8-24F809510571}" srcOrd="1" destOrd="0" presId="urn:microsoft.com/office/officeart/2005/8/layout/bProcess4"/>
    <dgm:cxn modelId="{6822C125-7E45-4395-B169-231EAFE8D62E}" type="presParOf" srcId="{606482AB-6BC6-48A5-B72B-EE967F206059}" destId="{4E181C83-3EED-404F-B954-9A3D7AE42CB3}" srcOrd="17" destOrd="0" presId="urn:microsoft.com/office/officeart/2005/8/layout/bProcess4"/>
    <dgm:cxn modelId="{E36A3243-7F02-43D2-8ECE-34F9498DB19A}" type="presParOf" srcId="{606482AB-6BC6-48A5-B72B-EE967F206059}" destId="{A15D7ADB-8A36-4F34-9006-72E3E454314A}" srcOrd="18" destOrd="0" presId="urn:microsoft.com/office/officeart/2005/8/layout/bProcess4"/>
    <dgm:cxn modelId="{17729D7B-DC23-40A9-B9CD-6872D3785BB7}" type="presParOf" srcId="{A15D7ADB-8A36-4F34-9006-72E3E454314A}" destId="{9BA5C309-7A95-42D4-A88C-AAF4D0B908F9}" srcOrd="0" destOrd="0" presId="urn:microsoft.com/office/officeart/2005/8/layout/bProcess4"/>
    <dgm:cxn modelId="{686A211E-6EF0-4287-921F-D3A1D3F1A62C}" type="presParOf" srcId="{A15D7ADB-8A36-4F34-9006-72E3E454314A}" destId="{1729737E-429F-43F1-A4C5-209E60A42E66}" srcOrd="1" destOrd="0" presId="urn:microsoft.com/office/officeart/2005/8/layout/bProcess4"/>
    <dgm:cxn modelId="{DE138A9B-3172-4B56-9224-C987863E4465}" type="presParOf" srcId="{606482AB-6BC6-48A5-B72B-EE967F206059}" destId="{35706C20-8E57-4008-80F6-1AA7000AC560}" srcOrd="19" destOrd="0" presId="urn:microsoft.com/office/officeart/2005/8/layout/bProcess4"/>
    <dgm:cxn modelId="{A0545896-4E14-4162-A1EF-DEBAC20AC7F9}" type="presParOf" srcId="{606482AB-6BC6-48A5-B72B-EE967F206059}" destId="{FF715427-0EFF-4DC3-8C6B-EB6CFDD7B041}" srcOrd="20" destOrd="0" presId="urn:microsoft.com/office/officeart/2005/8/layout/bProcess4"/>
    <dgm:cxn modelId="{E529A62C-03EE-4C75-A0A2-89BA63D9E5B5}" type="presParOf" srcId="{FF715427-0EFF-4DC3-8C6B-EB6CFDD7B041}" destId="{58F05B7C-603E-4FB6-B359-9DCBEEB3657D}" srcOrd="0" destOrd="0" presId="urn:microsoft.com/office/officeart/2005/8/layout/bProcess4"/>
    <dgm:cxn modelId="{D4A4CC1D-427F-4BE5-95F0-1FE7111490DB}" type="presParOf" srcId="{FF715427-0EFF-4DC3-8C6B-EB6CFDD7B041}" destId="{8BFD8BD0-0FCE-4F20-9F47-C88269353E83}" srcOrd="1" destOrd="0" presId="urn:microsoft.com/office/officeart/2005/8/layout/bProcess4"/>
    <dgm:cxn modelId="{309BB1F1-CC73-4918-A7EF-B96992CDBA5B}" type="presParOf" srcId="{606482AB-6BC6-48A5-B72B-EE967F206059}" destId="{C5A878D4-D5B3-4E13-A3FF-64C7CBCFFCB0}" srcOrd="21" destOrd="0" presId="urn:microsoft.com/office/officeart/2005/8/layout/bProcess4"/>
    <dgm:cxn modelId="{DA0C5087-84FB-45EC-8327-87CE257CF96D}" type="presParOf" srcId="{606482AB-6BC6-48A5-B72B-EE967F206059}" destId="{D3F380B8-CBA4-4305-8863-2D9B6E8F7917}" srcOrd="22" destOrd="0" presId="urn:microsoft.com/office/officeart/2005/8/layout/bProcess4"/>
    <dgm:cxn modelId="{B621A89E-86A4-4A7E-B8BC-ADC8DAED5D81}" type="presParOf" srcId="{D3F380B8-CBA4-4305-8863-2D9B6E8F7917}" destId="{1F4B5822-8958-49DB-B779-F5DB5682E58B}" srcOrd="0" destOrd="0" presId="urn:microsoft.com/office/officeart/2005/8/layout/bProcess4"/>
    <dgm:cxn modelId="{AF2F5E35-2272-4B7F-8E80-48CBF9B1A3EC}" type="presParOf" srcId="{D3F380B8-CBA4-4305-8863-2D9B6E8F7917}" destId="{C20AF501-3CFD-4A1A-8A77-F756172EA1D0}" srcOrd="1" destOrd="0" presId="urn:microsoft.com/office/officeart/2005/8/layout/bProcess4"/>
    <dgm:cxn modelId="{18BED583-C18F-4AC3-B66E-6A105C020F97}" type="presParOf" srcId="{606482AB-6BC6-48A5-B72B-EE967F206059}" destId="{C575A068-2EEC-4A3F-A80B-0AFDFFBEAE90}" srcOrd="23" destOrd="0" presId="urn:microsoft.com/office/officeart/2005/8/layout/bProcess4"/>
    <dgm:cxn modelId="{5FA86A89-29CB-4596-AD6C-6C9D956DBEEA}" type="presParOf" srcId="{606482AB-6BC6-48A5-B72B-EE967F206059}" destId="{21DF1742-94B8-4224-AA49-977EB6077682}" srcOrd="24" destOrd="0" presId="urn:microsoft.com/office/officeart/2005/8/layout/bProcess4"/>
    <dgm:cxn modelId="{D708D234-7AED-4478-B8B9-07351C5F4FE9}" type="presParOf" srcId="{21DF1742-94B8-4224-AA49-977EB6077682}" destId="{9556C28A-8343-42C4-9325-00E9718C6394}" srcOrd="0" destOrd="0" presId="urn:microsoft.com/office/officeart/2005/8/layout/bProcess4"/>
    <dgm:cxn modelId="{486893FB-7F16-46FD-95C1-A1C45EF35AF6}" type="presParOf" srcId="{21DF1742-94B8-4224-AA49-977EB6077682}" destId="{1D7DDE3C-7B2C-4690-9E89-F1A9918D7585}" srcOrd="1" destOrd="0" presId="urn:microsoft.com/office/officeart/2005/8/layout/bProcess4"/>
    <dgm:cxn modelId="{6AB1E9FD-495F-46FF-B4AE-033A6E0ECD8D}" type="presParOf" srcId="{606482AB-6BC6-48A5-B72B-EE967F206059}" destId="{7091784F-90D7-45A2-995F-DFA37CADF399}" srcOrd="25" destOrd="0" presId="urn:microsoft.com/office/officeart/2005/8/layout/bProcess4"/>
    <dgm:cxn modelId="{D3B064B1-6574-46C4-8F2A-EDAE3D1E7F74}" type="presParOf" srcId="{606482AB-6BC6-48A5-B72B-EE967F206059}" destId="{7149584C-48F1-498A-8608-B420F33B54E5}" srcOrd="26" destOrd="0" presId="urn:microsoft.com/office/officeart/2005/8/layout/bProcess4"/>
    <dgm:cxn modelId="{C655CCFB-77B9-42FE-8C07-BFDBEF816C72}" type="presParOf" srcId="{7149584C-48F1-498A-8608-B420F33B54E5}" destId="{0D1932E4-9D82-40D3-9C00-891E531206BE}" srcOrd="0" destOrd="0" presId="urn:microsoft.com/office/officeart/2005/8/layout/bProcess4"/>
    <dgm:cxn modelId="{FC3D7570-EA2A-4296-B3CC-42CBFF913DA9}" type="presParOf" srcId="{7149584C-48F1-498A-8608-B420F33B54E5}" destId="{EDF96848-A684-4315-B36C-E71AA678EB2A}" srcOrd="1" destOrd="0" presId="urn:microsoft.com/office/officeart/2005/8/layout/bProcess4"/>
    <dgm:cxn modelId="{17C71D29-CBC1-4A1E-9F66-C6C9F7F51C94}" type="presParOf" srcId="{606482AB-6BC6-48A5-B72B-EE967F206059}" destId="{1E397732-C33E-4F78-8CA6-6AD51D00469C}" srcOrd="27" destOrd="0" presId="urn:microsoft.com/office/officeart/2005/8/layout/bProcess4"/>
    <dgm:cxn modelId="{31938D2C-3A58-438B-B88F-9E5B6961037D}" type="presParOf" srcId="{606482AB-6BC6-48A5-B72B-EE967F206059}" destId="{5B0E1DDF-C1D4-4CCD-BAA5-ED2B1A6DC15C}" srcOrd="28" destOrd="0" presId="urn:microsoft.com/office/officeart/2005/8/layout/bProcess4"/>
    <dgm:cxn modelId="{AD19F31B-56A4-40F9-8AFC-F3EDEE73402C}" type="presParOf" srcId="{5B0E1DDF-C1D4-4CCD-BAA5-ED2B1A6DC15C}" destId="{4F012036-638D-4073-9915-54978A58A4D1}" srcOrd="0" destOrd="0" presId="urn:microsoft.com/office/officeart/2005/8/layout/bProcess4"/>
    <dgm:cxn modelId="{D5E877F6-8100-439B-8EE5-EEC6F7CBE833}" type="presParOf" srcId="{5B0E1DDF-C1D4-4CCD-BAA5-ED2B1A6DC15C}" destId="{9E4EF57F-452D-42BB-87E6-E48E5A9A07D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12D00-43F8-42B6-926E-F96CF080DFA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zh-CN" altLang="en-US"/>
        </a:p>
      </dgm:t>
    </dgm:pt>
    <dgm:pt modelId="{D2E67697-DFE9-4FA8-AD8C-F73FC3F83F16}">
      <dgm:prSet phldrT="[文本]" custT="1"/>
      <dgm:spPr/>
      <dgm:t>
        <a:bodyPr/>
        <a:lstStyle/>
        <a:p>
          <a:r>
            <a:rPr lang="en-US" altLang="zh-CN" sz="1600" dirty="0" smtClean="0"/>
            <a:t>Fault reset control</a:t>
          </a:r>
          <a:endParaRPr lang="zh-CN" altLang="en-US" sz="1600" dirty="0"/>
        </a:p>
      </dgm:t>
    </dgm:pt>
    <dgm:pt modelId="{8F465E52-C483-4A69-99C7-8B9FC3F6CBA1}" type="parTrans" cxnId="{553D3ABE-A833-460E-BE3C-F0B2061F3D95}">
      <dgm:prSet/>
      <dgm:spPr/>
      <dgm:t>
        <a:bodyPr/>
        <a:lstStyle/>
        <a:p>
          <a:endParaRPr lang="zh-CN" altLang="en-US" sz="2400"/>
        </a:p>
      </dgm:t>
    </dgm:pt>
    <dgm:pt modelId="{AFF8DA98-94D0-4B65-AB8F-6D098E944630}" type="sibTrans" cxnId="{553D3ABE-A833-460E-BE3C-F0B2061F3D95}">
      <dgm:prSet/>
      <dgm:spPr/>
      <dgm:t>
        <a:bodyPr/>
        <a:lstStyle/>
        <a:p>
          <a:endParaRPr lang="zh-CN" altLang="en-US" sz="2400"/>
        </a:p>
      </dgm:t>
    </dgm:pt>
    <dgm:pt modelId="{962E1969-BB0E-473C-A031-FC819E18BFBE}">
      <dgm:prSet custT="1"/>
      <dgm:spPr/>
      <dgm:t>
        <a:bodyPr/>
        <a:lstStyle/>
        <a:p>
          <a:r>
            <a:rPr lang="en-US" altLang="zh-CN" sz="1600" smtClean="0"/>
            <a:t>shut the door control </a:t>
          </a:r>
          <a:endParaRPr lang="en-US" altLang="zh-CN" sz="1600" dirty="0" smtClean="0"/>
        </a:p>
      </dgm:t>
    </dgm:pt>
    <dgm:pt modelId="{F3E4D298-6554-4AD9-8E3D-8F3666943F8C}" type="parTrans" cxnId="{9CC4CC19-4C16-4C52-BD04-EFDC236653F6}">
      <dgm:prSet/>
      <dgm:spPr/>
      <dgm:t>
        <a:bodyPr/>
        <a:lstStyle/>
        <a:p>
          <a:endParaRPr lang="zh-CN" altLang="en-US" sz="2400"/>
        </a:p>
      </dgm:t>
    </dgm:pt>
    <dgm:pt modelId="{300551F9-3D36-46E5-B68F-1B31E67CF9B1}" type="sibTrans" cxnId="{9CC4CC19-4C16-4C52-BD04-EFDC236653F6}">
      <dgm:prSet/>
      <dgm:spPr/>
      <dgm:t>
        <a:bodyPr/>
        <a:lstStyle/>
        <a:p>
          <a:endParaRPr lang="zh-CN" altLang="en-US" sz="2400"/>
        </a:p>
      </dgm:t>
    </dgm:pt>
    <dgm:pt modelId="{F3A743F8-F22F-4F75-A58C-CDDA25BEF149}">
      <dgm:prSet custT="1"/>
      <dgm:spPr/>
      <dgm:t>
        <a:bodyPr/>
        <a:lstStyle/>
        <a:p>
          <a:r>
            <a:rPr lang="en-US" altLang="zh-CN" sz="1600" smtClean="0"/>
            <a:t>emergency braking and alleviating </a:t>
          </a:r>
          <a:endParaRPr lang="en-US" altLang="zh-CN" sz="1600" dirty="0" smtClean="0"/>
        </a:p>
      </dgm:t>
    </dgm:pt>
    <dgm:pt modelId="{27BDD66D-0BE4-424E-B0A1-9B0061E5D89F}" type="parTrans" cxnId="{A1A0C274-5041-462F-BBD5-AA29F0137BC7}">
      <dgm:prSet/>
      <dgm:spPr/>
      <dgm:t>
        <a:bodyPr/>
        <a:lstStyle/>
        <a:p>
          <a:endParaRPr lang="zh-CN" altLang="en-US" sz="2400"/>
        </a:p>
      </dgm:t>
    </dgm:pt>
    <dgm:pt modelId="{6BE4B471-3981-4949-8DD8-287BABD1BF84}" type="sibTrans" cxnId="{A1A0C274-5041-462F-BBD5-AA29F0137BC7}">
      <dgm:prSet/>
      <dgm:spPr/>
      <dgm:t>
        <a:bodyPr/>
        <a:lstStyle/>
        <a:p>
          <a:endParaRPr lang="zh-CN" altLang="en-US" sz="2400"/>
        </a:p>
      </dgm:t>
    </dgm:pt>
    <dgm:pt modelId="{6C5B7654-62C9-4B06-A9EC-3C2D6D09FE36}">
      <dgm:prSet custT="1"/>
      <dgm:spPr/>
      <dgm:t>
        <a:bodyPr/>
        <a:lstStyle/>
        <a:p>
          <a:r>
            <a:rPr lang="en-US" altLang="zh-CN" sz="1600" smtClean="0"/>
            <a:t>vehicle fire </a:t>
          </a:r>
          <a:endParaRPr lang="en-US" altLang="zh-CN" sz="1600" dirty="0" smtClean="0"/>
        </a:p>
      </dgm:t>
    </dgm:pt>
    <dgm:pt modelId="{BDE25B19-AFAD-4967-A72B-274FC885FF6B}" type="parTrans" cxnId="{CC4D0F12-93D5-408C-8F0D-F147C203216B}">
      <dgm:prSet/>
      <dgm:spPr/>
      <dgm:t>
        <a:bodyPr/>
        <a:lstStyle/>
        <a:p>
          <a:endParaRPr lang="zh-CN" altLang="en-US" sz="2400"/>
        </a:p>
      </dgm:t>
    </dgm:pt>
    <dgm:pt modelId="{C977F879-B516-458B-84B5-9FEBAC101E28}" type="sibTrans" cxnId="{CC4D0F12-93D5-408C-8F0D-F147C203216B}">
      <dgm:prSet/>
      <dgm:spPr/>
      <dgm:t>
        <a:bodyPr/>
        <a:lstStyle/>
        <a:p>
          <a:endParaRPr lang="zh-CN" altLang="en-US" sz="2400"/>
        </a:p>
      </dgm:t>
    </dgm:pt>
    <dgm:pt modelId="{F00537C0-2DEE-4224-AFCC-4BAE0A370B6D}">
      <dgm:prSet custT="1"/>
      <dgm:spPr/>
      <dgm:t>
        <a:bodyPr/>
        <a:lstStyle/>
        <a:p>
          <a:r>
            <a:rPr lang="en-US" altLang="zh-CN" sz="1600" smtClean="0"/>
            <a:t>FAM/CAM mode conversion </a:t>
          </a:r>
          <a:endParaRPr lang="en-US" altLang="zh-CN" sz="1600" dirty="0" smtClean="0"/>
        </a:p>
      </dgm:t>
    </dgm:pt>
    <dgm:pt modelId="{12731641-8DC5-495C-8159-B7A122D22CA1}" type="parTrans" cxnId="{684037AE-6CA8-4B1B-A388-84906D293C4C}">
      <dgm:prSet/>
      <dgm:spPr/>
      <dgm:t>
        <a:bodyPr/>
        <a:lstStyle/>
        <a:p>
          <a:endParaRPr lang="zh-CN" altLang="en-US" sz="2400"/>
        </a:p>
      </dgm:t>
    </dgm:pt>
    <dgm:pt modelId="{5E675243-91F9-4732-969E-1569F85F7E03}" type="sibTrans" cxnId="{684037AE-6CA8-4B1B-A388-84906D293C4C}">
      <dgm:prSet/>
      <dgm:spPr/>
      <dgm:t>
        <a:bodyPr/>
        <a:lstStyle/>
        <a:p>
          <a:endParaRPr lang="zh-CN" altLang="en-US" sz="2400"/>
        </a:p>
      </dgm:t>
    </dgm:pt>
    <dgm:pt modelId="{8C0DCE28-122F-4FE4-A342-A2E57449B4A5}">
      <dgm:prSet custT="1"/>
      <dgm:spPr/>
      <dgm:t>
        <a:bodyPr/>
        <a:lstStyle/>
        <a:p>
          <a:r>
            <a:rPr lang="en-US" altLang="zh-CN" sz="1600" smtClean="0"/>
            <a:t>motility patterns </a:t>
          </a:r>
          <a:endParaRPr lang="en-US" altLang="zh-CN" sz="1600" dirty="0" smtClean="0"/>
        </a:p>
      </dgm:t>
    </dgm:pt>
    <dgm:pt modelId="{C67F1545-C58E-4F48-9864-487A4F8DAE27}" type="parTrans" cxnId="{A5509EE8-3CB3-4F8D-830A-8F7D36A9EF53}">
      <dgm:prSet/>
      <dgm:spPr/>
      <dgm:t>
        <a:bodyPr/>
        <a:lstStyle/>
        <a:p>
          <a:endParaRPr lang="zh-CN" altLang="en-US" sz="2400"/>
        </a:p>
      </dgm:t>
    </dgm:pt>
    <dgm:pt modelId="{D00E7928-FE1F-47C0-BD21-175DD7380531}" type="sibTrans" cxnId="{A5509EE8-3CB3-4F8D-830A-8F7D36A9EF53}">
      <dgm:prSet/>
      <dgm:spPr/>
      <dgm:t>
        <a:bodyPr/>
        <a:lstStyle/>
        <a:p>
          <a:endParaRPr lang="zh-CN" altLang="en-US" sz="2400"/>
        </a:p>
      </dgm:t>
    </dgm:pt>
    <dgm:pt modelId="{A9423CA7-10DB-4F4A-831D-A94C3C1793A6}">
      <dgm:prSet custT="1"/>
      <dgm:spPr/>
      <dgm:t>
        <a:bodyPr/>
        <a:lstStyle/>
        <a:p>
          <a:r>
            <a:rPr lang="en-US" altLang="zh-CN" sz="1400" dirty="0" smtClean="0"/>
            <a:t>working state of the equipment remote monitoring </a:t>
          </a:r>
        </a:p>
      </dgm:t>
    </dgm:pt>
    <dgm:pt modelId="{72AC6ED4-7138-4A85-A977-E541CCA6C171}" type="parTrans" cxnId="{3E912E8F-BDB4-4FCC-A4EC-52E6B2973DE8}">
      <dgm:prSet/>
      <dgm:spPr/>
      <dgm:t>
        <a:bodyPr/>
        <a:lstStyle/>
        <a:p>
          <a:endParaRPr lang="zh-CN" altLang="en-US" sz="2400"/>
        </a:p>
      </dgm:t>
    </dgm:pt>
    <dgm:pt modelId="{04655433-46C3-4FD0-A613-81C49B5C07F4}" type="sibTrans" cxnId="{3E912E8F-BDB4-4FCC-A4EC-52E6B2973DE8}">
      <dgm:prSet/>
      <dgm:spPr/>
      <dgm:t>
        <a:bodyPr/>
        <a:lstStyle/>
        <a:p>
          <a:endParaRPr lang="zh-CN" altLang="en-US" sz="2400"/>
        </a:p>
      </dgm:t>
    </dgm:pt>
    <dgm:pt modelId="{DAB75FDA-E743-4A19-A3F8-DFDFB85FDC15}">
      <dgm:prSet custT="1"/>
      <dgm:spPr/>
      <dgm:t>
        <a:bodyPr/>
        <a:lstStyle/>
        <a:p>
          <a:r>
            <a:rPr lang="en-US" altLang="zh-CN" sz="1600" smtClean="0"/>
            <a:t>door fault isolation platform</a:t>
          </a:r>
          <a:endParaRPr lang="en-US" altLang="zh-CN" sz="1600" dirty="0" smtClean="0"/>
        </a:p>
      </dgm:t>
    </dgm:pt>
    <dgm:pt modelId="{7F8912DF-8BDE-40D0-B3C5-CDBA38C2966D}" type="parTrans" cxnId="{2E439491-02CE-43D0-A7D8-B557A7EE446C}">
      <dgm:prSet/>
      <dgm:spPr/>
      <dgm:t>
        <a:bodyPr/>
        <a:lstStyle/>
        <a:p>
          <a:endParaRPr lang="zh-CN" altLang="en-US" sz="2400"/>
        </a:p>
      </dgm:t>
    </dgm:pt>
    <dgm:pt modelId="{C057DC67-DBE4-424B-AC1D-C070CDEF8E67}" type="sibTrans" cxnId="{2E439491-02CE-43D0-A7D8-B557A7EE446C}">
      <dgm:prSet/>
      <dgm:spPr/>
      <dgm:t>
        <a:bodyPr/>
        <a:lstStyle/>
        <a:p>
          <a:endParaRPr lang="zh-CN" altLang="en-US" sz="2400"/>
        </a:p>
      </dgm:t>
    </dgm:pt>
    <dgm:pt modelId="{D9620053-2C06-4836-912B-E51F5A0D9236}">
      <dgm:prSet custT="1"/>
      <dgm:spPr/>
      <dgm:t>
        <a:bodyPr/>
        <a:lstStyle/>
        <a:p>
          <a:r>
            <a:rPr lang="en-US" altLang="zh-CN" sz="1600" smtClean="0"/>
            <a:t>platform door fault isolation</a:t>
          </a:r>
          <a:endParaRPr lang="en-US" altLang="zh-CN" sz="1600" dirty="0" smtClean="0"/>
        </a:p>
      </dgm:t>
    </dgm:pt>
    <dgm:pt modelId="{4D9052CC-98A8-45A3-8AD1-025B7706C27E}" type="parTrans" cxnId="{A43D5F7E-BB13-456B-B2E2-C67AF59AC0F9}">
      <dgm:prSet/>
      <dgm:spPr/>
      <dgm:t>
        <a:bodyPr/>
        <a:lstStyle/>
        <a:p>
          <a:endParaRPr lang="zh-CN" altLang="en-US" sz="2400"/>
        </a:p>
      </dgm:t>
    </dgm:pt>
    <dgm:pt modelId="{FF8FC83C-36F3-4943-8BB6-329B5763F2F0}" type="sibTrans" cxnId="{A43D5F7E-BB13-456B-B2E2-C67AF59AC0F9}">
      <dgm:prSet/>
      <dgm:spPr/>
      <dgm:t>
        <a:bodyPr/>
        <a:lstStyle/>
        <a:p>
          <a:endParaRPr lang="zh-CN" altLang="en-US" sz="2400"/>
        </a:p>
      </dgm:t>
    </dgm:pt>
    <dgm:pt modelId="{45B4351B-FA4E-4A18-92FE-7F572991F29D}">
      <dgm:prSet custT="1"/>
      <dgm:spPr/>
      <dgm:t>
        <a:bodyPr/>
        <a:lstStyle/>
        <a:p>
          <a:r>
            <a:rPr lang="en-US" altLang="zh-CN" sz="1600" smtClean="0"/>
            <a:t>door status loss</a:t>
          </a:r>
          <a:endParaRPr lang="en-US" altLang="zh-CN" sz="1600" dirty="0" smtClean="0"/>
        </a:p>
      </dgm:t>
    </dgm:pt>
    <dgm:pt modelId="{65A014FB-8D52-4718-BFDF-47FF6A31B4E8}" type="parTrans" cxnId="{216EF89E-DF15-4014-AD13-D5AB873B90C7}">
      <dgm:prSet/>
      <dgm:spPr/>
      <dgm:t>
        <a:bodyPr/>
        <a:lstStyle/>
        <a:p>
          <a:endParaRPr lang="zh-CN" altLang="en-US" sz="2400"/>
        </a:p>
      </dgm:t>
    </dgm:pt>
    <dgm:pt modelId="{16B3BE83-7EFF-403A-A741-E9D8691C9E26}" type="sibTrans" cxnId="{216EF89E-DF15-4014-AD13-D5AB873B90C7}">
      <dgm:prSet/>
      <dgm:spPr/>
      <dgm:t>
        <a:bodyPr/>
        <a:lstStyle/>
        <a:p>
          <a:endParaRPr lang="zh-CN" altLang="en-US" sz="2400"/>
        </a:p>
      </dgm:t>
    </dgm:pt>
    <dgm:pt modelId="{4D53A1E8-99CA-40A8-B3C9-3D39AF49E825}">
      <dgm:prSet custT="1"/>
      <dgm:spPr/>
      <dgm:t>
        <a:bodyPr/>
        <a:lstStyle/>
        <a:p>
          <a:r>
            <a:rPr lang="en-US" altLang="zh-CN" sz="1600" smtClean="0"/>
            <a:t>rain and snow patterns</a:t>
          </a:r>
          <a:endParaRPr lang="en-US" altLang="zh-CN" sz="1600" dirty="0" smtClean="0"/>
        </a:p>
      </dgm:t>
    </dgm:pt>
    <dgm:pt modelId="{B628B51F-F426-4768-9B57-2F944F47DAC2}" type="parTrans" cxnId="{567C8D32-203B-401E-A1B9-31E59CA7825C}">
      <dgm:prSet/>
      <dgm:spPr/>
      <dgm:t>
        <a:bodyPr/>
        <a:lstStyle/>
        <a:p>
          <a:endParaRPr lang="zh-CN" altLang="en-US" sz="2400"/>
        </a:p>
      </dgm:t>
    </dgm:pt>
    <dgm:pt modelId="{66DCABBE-AD52-4519-A882-CD2AAE08AEA3}" type="sibTrans" cxnId="{567C8D32-203B-401E-A1B9-31E59CA7825C}">
      <dgm:prSet/>
      <dgm:spPr/>
      <dgm:t>
        <a:bodyPr/>
        <a:lstStyle/>
        <a:p>
          <a:endParaRPr lang="zh-CN" altLang="en-US" sz="2400"/>
        </a:p>
      </dgm:t>
    </dgm:pt>
    <dgm:pt modelId="{109FD93A-25B6-41CD-BF75-DC82677B9E85}">
      <dgm:prSet custT="1"/>
      <dgm:spPr/>
      <dgm:t>
        <a:bodyPr/>
        <a:lstStyle/>
        <a:p>
          <a:r>
            <a:rPr lang="en-US" altLang="zh-CN" sz="1600" smtClean="0"/>
            <a:t>vehicle braking system breakdown</a:t>
          </a:r>
          <a:endParaRPr lang="en-US" altLang="zh-CN" sz="1600" dirty="0" smtClean="0"/>
        </a:p>
      </dgm:t>
    </dgm:pt>
    <dgm:pt modelId="{1615C832-0A3C-41D5-A4F3-AD312D4F1B8A}" type="parTrans" cxnId="{69D833B8-7E40-411B-A732-8AB6D40692AF}">
      <dgm:prSet/>
      <dgm:spPr/>
      <dgm:t>
        <a:bodyPr/>
        <a:lstStyle/>
        <a:p>
          <a:endParaRPr lang="zh-CN" altLang="en-US" sz="2400"/>
        </a:p>
      </dgm:t>
    </dgm:pt>
    <dgm:pt modelId="{1EF73119-4336-4BF9-ACFD-82D59D4814C3}" type="sibTrans" cxnId="{69D833B8-7E40-411B-A732-8AB6D40692AF}">
      <dgm:prSet/>
      <dgm:spPr/>
      <dgm:t>
        <a:bodyPr/>
        <a:lstStyle/>
        <a:p>
          <a:endParaRPr lang="zh-CN" altLang="en-US" sz="2400"/>
        </a:p>
      </dgm:t>
    </dgm:pt>
    <dgm:pt modelId="{67CCE7E6-8B4B-4D17-BC74-BF5EC701EA50}">
      <dgm:prSet custT="1"/>
      <dgm:spPr/>
      <dgm:t>
        <a:bodyPr/>
        <a:lstStyle/>
        <a:p>
          <a:r>
            <a:rPr lang="en-US" altLang="zh-CN" sz="1600" smtClean="0"/>
            <a:t>rescue</a:t>
          </a:r>
          <a:endParaRPr lang="en-US" altLang="zh-CN" sz="1600" dirty="0" smtClean="0"/>
        </a:p>
      </dgm:t>
    </dgm:pt>
    <dgm:pt modelId="{A6A6E445-590D-4F8A-B232-55D3E7C4767E}" type="parTrans" cxnId="{97FE18F5-C873-4DFA-AF6F-64DADC29CB77}">
      <dgm:prSet/>
      <dgm:spPr/>
      <dgm:t>
        <a:bodyPr/>
        <a:lstStyle/>
        <a:p>
          <a:endParaRPr lang="zh-CN" altLang="en-US" sz="2400"/>
        </a:p>
      </dgm:t>
    </dgm:pt>
    <dgm:pt modelId="{CF002CEE-2A26-492F-94CE-EF88978657A2}" type="sibTrans" cxnId="{97FE18F5-C873-4DFA-AF6F-64DADC29CB77}">
      <dgm:prSet/>
      <dgm:spPr/>
      <dgm:t>
        <a:bodyPr/>
        <a:lstStyle/>
        <a:p>
          <a:endParaRPr lang="zh-CN" altLang="en-US" sz="2400"/>
        </a:p>
      </dgm:t>
    </dgm:pt>
    <dgm:pt modelId="{ECEC1339-C532-4DC2-B06F-9708D8988057}">
      <dgm:prSet custT="1"/>
      <dgm:spPr/>
      <dgm:t>
        <a:bodyPr/>
        <a:lstStyle/>
        <a:p>
          <a:r>
            <a:rPr lang="en-US" altLang="zh-CN" sz="1600" smtClean="0"/>
            <a:t>daily inspection and maintenance</a:t>
          </a:r>
          <a:endParaRPr lang="en-US" altLang="zh-CN" sz="1600" dirty="0" smtClean="0"/>
        </a:p>
      </dgm:t>
    </dgm:pt>
    <dgm:pt modelId="{E891774F-5955-44ED-831A-87AABAB53C81}" type="parTrans" cxnId="{F165FCC2-1240-415C-9EEA-FD83AA3E423F}">
      <dgm:prSet/>
      <dgm:spPr/>
      <dgm:t>
        <a:bodyPr/>
        <a:lstStyle/>
        <a:p>
          <a:endParaRPr lang="zh-CN" altLang="en-US" sz="2400"/>
        </a:p>
      </dgm:t>
    </dgm:pt>
    <dgm:pt modelId="{3E32D24D-1F79-42B5-890D-D1C727BA0131}" type="sibTrans" cxnId="{F165FCC2-1240-415C-9EEA-FD83AA3E423F}">
      <dgm:prSet/>
      <dgm:spPr/>
      <dgm:t>
        <a:bodyPr/>
        <a:lstStyle/>
        <a:p>
          <a:endParaRPr lang="zh-CN" altLang="en-US" sz="2400"/>
        </a:p>
      </dgm:t>
    </dgm:pt>
    <dgm:pt modelId="{B055DB86-B9BB-4A64-BD6F-5BFADD5A8642}">
      <dgm:prSet custT="1"/>
      <dgm:spPr/>
      <dgm:t>
        <a:bodyPr/>
        <a:lstStyle/>
        <a:p>
          <a:r>
            <a:rPr lang="en-US" altLang="zh-CN" sz="1600" smtClean="0"/>
            <a:t>train remote radio</a:t>
          </a:r>
          <a:endParaRPr lang="en-US" altLang="zh-CN" sz="1600" dirty="0" smtClean="0"/>
        </a:p>
      </dgm:t>
    </dgm:pt>
    <dgm:pt modelId="{8BBCE666-67F8-4C80-B69A-7FF4E0FA3F3B}" type="parTrans" cxnId="{5B8F5D2F-A351-49AA-844E-C98CBA962384}">
      <dgm:prSet/>
      <dgm:spPr/>
      <dgm:t>
        <a:bodyPr/>
        <a:lstStyle/>
        <a:p>
          <a:endParaRPr lang="zh-CN" altLang="en-US" sz="2400"/>
        </a:p>
      </dgm:t>
    </dgm:pt>
    <dgm:pt modelId="{2DDDE052-9346-4460-A2C8-24297D87F0C4}" type="sibTrans" cxnId="{5B8F5D2F-A351-49AA-844E-C98CBA962384}">
      <dgm:prSet/>
      <dgm:spPr/>
      <dgm:t>
        <a:bodyPr/>
        <a:lstStyle/>
        <a:p>
          <a:endParaRPr lang="zh-CN" altLang="en-US" sz="2400"/>
        </a:p>
      </dgm:t>
    </dgm:pt>
    <dgm:pt modelId="{92DDCF63-B87B-47FB-B251-5C3501AAEA3A}">
      <dgm:prSet custT="1"/>
      <dgm:spPr/>
      <dgm:t>
        <a:bodyPr/>
        <a:lstStyle/>
        <a:p>
          <a:r>
            <a:rPr lang="en-US" altLang="zh-CN" sz="1600" smtClean="0"/>
            <a:t>station fire barrier </a:t>
          </a:r>
          <a:endParaRPr lang="en-US" altLang="zh-CN" sz="1600" dirty="0" smtClean="0"/>
        </a:p>
      </dgm:t>
    </dgm:pt>
    <dgm:pt modelId="{6A23076B-4736-48DA-B9A9-FA08C34FE565}" type="parTrans" cxnId="{911ECD7B-BA05-4E9D-B17D-A35B54C753A1}">
      <dgm:prSet/>
      <dgm:spPr/>
      <dgm:t>
        <a:bodyPr/>
        <a:lstStyle/>
        <a:p>
          <a:endParaRPr lang="zh-CN" altLang="en-US" sz="2400"/>
        </a:p>
      </dgm:t>
    </dgm:pt>
    <dgm:pt modelId="{081366E7-94EE-4836-9397-796965817741}" type="sibTrans" cxnId="{911ECD7B-BA05-4E9D-B17D-A35B54C753A1}">
      <dgm:prSet/>
      <dgm:spPr/>
      <dgm:t>
        <a:bodyPr/>
        <a:lstStyle/>
        <a:p>
          <a:endParaRPr lang="zh-CN" altLang="en-US" sz="2400"/>
        </a:p>
      </dgm:t>
    </dgm:pt>
    <dgm:pt modelId="{BEBA3A74-BD6E-4840-8A20-89666A25FEA1}">
      <dgm:prSet custT="1"/>
      <dgm:spPr/>
      <dgm:t>
        <a:bodyPr/>
        <a:lstStyle/>
        <a:p>
          <a:r>
            <a:rPr lang="en-US" altLang="zh-CN" sz="1600" smtClean="0"/>
            <a:t>detection of derailment</a:t>
          </a:r>
          <a:endParaRPr lang="en-US" altLang="zh-CN" sz="1600" dirty="0" smtClean="0"/>
        </a:p>
      </dgm:t>
    </dgm:pt>
    <dgm:pt modelId="{A1B1D294-746C-46EA-A39B-E02844304B66}" type="parTrans" cxnId="{9E374D69-59C6-4DC6-9FA3-FB815833A43E}">
      <dgm:prSet/>
      <dgm:spPr/>
      <dgm:t>
        <a:bodyPr/>
        <a:lstStyle/>
        <a:p>
          <a:endParaRPr lang="zh-CN" altLang="en-US" sz="2400"/>
        </a:p>
      </dgm:t>
    </dgm:pt>
    <dgm:pt modelId="{A722A0CE-8E40-4BCF-B7D9-79981D81D2AD}" type="sibTrans" cxnId="{9E374D69-59C6-4DC6-9FA3-FB815833A43E}">
      <dgm:prSet/>
      <dgm:spPr/>
      <dgm:t>
        <a:bodyPr/>
        <a:lstStyle/>
        <a:p>
          <a:endParaRPr lang="zh-CN" altLang="en-US" sz="2400"/>
        </a:p>
      </dgm:t>
    </dgm:pt>
    <dgm:pt modelId="{4424B8E3-886A-4830-B862-C4F4CF65B7D4}">
      <dgm:prSet custT="1"/>
      <dgm:spPr/>
      <dgm:t>
        <a:bodyPr/>
        <a:lstStyle/>
        <a:p>
          <a:r>
            <a:rPr lang="en-US" altLang="zh-CN" sz="1600" dirty="0" smtClean="0"/>
            <a:t>door state loss</a:t>
          </a:r>
        </a:p>
      </dgm:t>
    </dgm:pt>
    <dgm:pt modelId="{A91B61BC-48B0-489B-B278-53995104C346}" type="parTrans" cxnId="{660BBC28-7C38-4461-B401-27DCEE1660E0}">
      <dgm:prSet/>
      <dgm:spPr/>
      <dgm:t>
        <a:bodyPr/>
        <a:lstStyle/>
        <a:p>
          <a:endParaRPr lang="zh-CN" altLang="en-US" sz="2400"/>
        </a:p>
      </dgm:t>
    </dgm:pt>
    <dgm:pt modelId="{5B49D969-6F49-4CE6-8823-D59B91E9347D}" type="sibTrans" cxnId="{660BBC28-7C38-4461-B401-27DCEE1660E0}">
      <dgm:prSet/>
      <dgm:spPr/>
      <dgm:t>
        <a:bodyPr/>
        <a:lstStyle/>
        <a:p>
          <a:endParaRPr lang="zh-CN" altLang="en-US" sz="2400"/>
        </a:p>
      </dgm:t>
    </dgm:pt>
    <dgm:pt modelId="{779D4988-9C4A-4AEF-B903-FDD89E18BF46}">
      <dgm:prSet custT="1"/>
      <dgm:spPr/>
      <dgm:t>
        <a:bodyPr/>
        <a:lstStyle/>
        <a:p>
          <a:r>
            <a:rPr lang="en-US" altLang="zh-CN" sz="1600" dirty="0" smtClean="0"/>
            <a:t>Keep train/jump stop  </a:t>
          </a:r>
        </a:p>
      </dgm:t>
    </dgm:pt>
    <dgm:pt modelId="{ED3F3B58-9587-45EF-BA95-D2D8830697F1}" type="parTrans" cxnId="{5E466F56-92FC-4BF1-B394-837980F8F63D}">
      <dgm:prSet/>
      <dgm:spPr/>
      <dgm:t>
        <a:bodyPr/>
        <a:lstStyle/>
        <a:p>
          <a:endParaRPr lang="zh-CN" altLang="en-US" sz="2400"/>
        </a:p>
      </dgm:t>
    </dgm:pt>
    <dgm:pt modelId="{F94EAFB0-B490-4C4B-85F5-5FA53BA872A1}" type="sibTrans" cxnId="{5E466F56-92FC-4BF1-B394-837980F8F63D}">
      <dgm:prSet/>
      <dgm:spPr/>
      <dgm:t>
        <a:bodyPr/>
        <a:lstStyle/>
        <a:p>
          <a:endParaRPr lang="zh-CN" altLang="en-US" sz="2400"/>
        </a:p>
      </dgm:t>
    </dgm:pt>
    <dgm:pt modelId="{EDD9350A-01AF-45D0-9027-9A867F6A16B5}">
      <dgm:prSet custT="1"/>
      <dgm:spPr/>
      <dgm:t>
        <a:bodyPr/>
        <a:lstStyle/>
        <a:p>
          <a:r>
            <a:rPr lang="en-US" altLang="zh-CN" sz="1600" smtClean="0"/>
            <a:t>signal or failure of the vehicle after processing platform</a:t>
          </a:r>
          <a:endParaRPr lang="en-US" altLang="zh-CN" sz="1600" dirty="0" smtClean="0"/>
        </a:p>
      </dgm:t>
    </dgm:pt>
    <dgm:pt modelId="{9A128760-01F5-406F-8EFC-ED770D951321}" type="parTrans" cxnId="{0023BDA4-ABD3-45EC-9FF0-91304807ED31}">
      <dgm:prSet/>
      <dgm:spPr/>
      <dgm:t>
        <a:bodyPr/>
        <a:lstStyle/>
        <a:p>
          <a:endParaRPr lang="zh-CN" altLang="en-US" sz="2400"/>
        </a:p>
      </dgm:t>
    </dgm:pt>
    <dgm:pt modelId="{634C7AC0-86F9-4AB4-82F0-214941686D87}" type="sibTrans" cxnId="{0023BDA4-ABD3-45EC-9FF0-91304807ED31}">
      <dgm:prSet/>
      <dgm:spPr/>
      <dgm:t>
        <a:bodyPr/>
        <a:lstStyle/>
        <a:p>
          <a:endParaRPr lang="zh-CN" altLang="en-US" sz="2400"/>
        </a:p>
      </dgm:t>
    </dgm:pt>
    <dgm:pt modelId="{9D9A87FF-4252-4BE6-B903-214D148AC32E}" type="pres">
      <dgm:prSet presAssocID="{1AA12D00-43F8-42B6-926E-F96CF080DFAA}" presName="Name0" presStyleCnt="0">
        <dgm:presLayoutVars>
          <dgm:dir/>
          <dgm:resizeHandles/>
        </dgm:presLayoutVars>
      </dgm:prSet>
      <dgm:spPr/>
      <dgm:t>
        <a:bodyPr/>
        <a:lstStyle/>
        <a:p>
          <a:endParaRPr lang="zh-CN" altLang="en-US"/>
        </a:p>
      </dgm:t>
    </dgm:pt>
    <dgm:pt modelId="{69A7FD40-BBCE-4BEE-8F28-BAD7E043FC2B}" type="pres">
      <dgm:prSet presAssocID="{D2E67697-DFE9-4FA8-AD8C-F73FC3F83F16}" presName="compNode" presStyleCnt="0"/>
      <dgm:spPr/>
    </dgm:pt>
    <dgm:pt modelId="{FB4E6B90-DFDC-43A0-9009-E1366A2CDEF4}" type="pres">
      <dgm:prSet presAssocID="{D2E67697-DFE9-4FA8-AD8C-F73FC3F83F16}" presName="dummyConnPt" presStyleCnt="0"/>
      <dgm:spPr/>
    </dgm:pt>
    <dgm:pt modelId="{2BB0D6E5-B160-45ED-BDEE-55104EA915BC}" type="pres">
      <dgm:prSet presAssocID="{D2E67697-DFE9-4FA8-AD8C-F73FC3F83F16}" presName="node" presStyleLbl="node1" presStyleIdx="0" presStyleCnt="20">
        <dgm:presLayoutVars>
          <dgm:bulletEnabled val="1"/>
        </dgm:presLayoutVars>
      </dgm:prSet>
      <dgm:spPr/>
      <dgm:t>
        <a:bodyPr/>
        <a:lstStyle/>
        <a:p>
          <a:endParaRPr lang="zh-CN" altLang="en-US"/>
        </a:p>
      </dgm:t>
    </dgm:pt>
    <dgm:pt modelId="{65CF02FE-CE6E-46B7-970E-1C5B1C205DCF}" type="pres">
      <dgm:prSet presAssocID="{AFF8DA98-94D0-4B65-AB8F-6D098E944630}" presName="sibTrans" presStyleLbl="bgSibTrans2D1" presStyleIdx="0" presStyleCnt="19"/>
      <dgm:spPr/>
      <dgm:t>
        <a:bodyPr/>
        <a:lstStyle/>
        <a:p>
          <a:endParaRPr lang="zh-CN" altLang="en-US"/>
        </a:p>
      </dgm:t>
    </dgm:pt>
    <dgm:pt modelId="{B532E637-D25A-48B6-8AE5-2DADADCC9751}" type="pres">
      <dgm:prSet presAssocID="{962E1969-BB0E-473C-A031-FC819E18BFBE}" presName="compNode" presStyleCnt="0"/>
      <dgm:spPr/>
    </dgm:pt>
    <dgm:pt modelId="{441EE7F3-1629-4206-8837-DA8EFDC44208}" type="pres">
      <dgm:prSet presAssocID="{962E1969-BB0E-473C-A031-FC819E18BFBE}" presName="dummyConnPt" presStyleCnt="0"/>
      <dgm:spPr/>
    </dgm:pt>
    <dgm:pt modelId="{81455D80-86FF-4078-B707-6D1B55DDEC44}" type="pres">
      <dgm:prSet presAssocID="{962E1969-BB0E-473C-A031-FC819E18BFBE}" presName="node" presStyleLbl="node1" presStyleIdx="1" presStyleCnt="20">
        <dgm:presLayoutVars>
          <dgm:bulletEnabled val="1"/>
        </dgm:presLayoutVars>
      </dgm:prSet>
      <dgm:spPr/>
      <dgm:t>
        <a:bodyPr/>
        <a:lstStyle/>
        <a:p>
          <a:endParaRPr lang="zh-CN" altLang="en-US"/>
        </a:p>
      </dgm:t>
    </dgm:pt>
    <dgm:pt modelId="{B2EDFFF3-8142-4B33-AD3D-2100B6661297}" type="pres">
      <dgm:prSet presAssocID="{300551F9-3D36-46E5-B68F-1B31E67CF9B1}" presName="sibTrans" presStyleLbl="bgSibTrans2D1" presStyleIdx="1" presStyleCnt="19"/>
      <dgm:spPr/>
      <dgm:t>
        <a:bodyPr/>
        <a:lstStyle/>
        <a:p>
          <a:endParaRPr lang="zh-CN" altLang="en-US"/>
        </a:p>
      </dgm:t>
    </dgm:pt>
    <dgm:pt modelId="{9CC7BC27-CE52-4829-B59E-504B34732AF7}" type="pres">
      <dgm:prSet presAssocID="{F3A743F8-F22F-4F75-A58C-CDDA25BEF149}" presName="compNode" presStyleCnt="0"/>
      <dgm:spPr/>
    </dgm:pt>
    <dgm:pt modelId="{F864D811-6473-4F51-B06F-0E98570EC00A}" type="pres">
      <dgm:prSet presAssocID="{F3A743F8-F22F-4F75-A58C-CDDA25BEF149}" presName="dummyConnPt" presStyleCnt="0"/>
      <dgm:spPr/>
    </dgm:pt>
    <dgm:pt modelId="{E880E924-C7B4-4F93-8E41-B168061928CA}" type="pres">
      <dgm:prSet presAssocID="{F3A743F8-F22F-4F75-A58C-CDDA25BEF149}" presName="node" presStyleLbl="node1" presStyleIdx="2" presStyleCnt="20">
        <dgm:presLayoutVars>
          <dgm:bulletEnabled val="1"/>
        </dgm:presLayoutVars>
      </dgm:prSet>
      <dgm:spPr/>
      <dgm:t>
        <a:bodyPr/>
        <a:lstStyle/>
        <a:p>
          <a:endParaRPr lang="zh-CN" altLang="en-US"/>
        </a:p>
      </dgm:t>
    </dgm:pt>
    <dgm:pt modelId="{6047AE79-F599-4F1A-9BEC-E82F15EEABA4}" type="pres">
      <dgm:prSet presAssocID="{6BE4B471-3981-4949-8DD8-287BABD1BF84}" presName="sibTrans" presStyleLbl="bgSibTrans2D1" presStyleIdx="2" presStyleCnt="19"/>
      <dgm:spPr/>
      <dgm:t>
        <a:bodyPr/>
        <a:lstStyle/>
        <a:p>
          <a:endParaRPr lang="zh-CN" altLang="en-US"/>
        </a:p>
      </dgm:t>
    </dgm:pt>
    <dgm:pt modelId="{D64780AD-1426-4BF7-A10E-48C929FF2A6F}" type="pres">
      <dgm:prSet presAssocID="{6C5B7654-62C9-4B06-A9EC-3C2D6D09FE36}" presName="compNode" presStyleCnt="0"/>
      <dgm:spPr/>
    </dgm:pt>
    <dgm:pt modelId="{EC6D8511-30E9-4221-964A-75150F0DA36C}" type="pres">
      <dgm:prSet presAssocID="{6C5B7654-62C9-4B06-A9EC-3C2D6D09FE36}" presName="dummyConnPt" presStyleCnt="0"/>
      <dgm:spPr/>
    </dgm:pt>
    <dgm:pt modelId="{31BF16DA-7D16-4F01-A2E3-7868F09E5B12}" type="pres">
      <dgm:prSet presAssocID="{6C5B7654-62C9-4B06-A9EC-3C2D6D09FE36}" presName="node" presStyleLbl="node1" presStyleIdx="3" presStyleCnt="20">
        <dgm:presLayoutVars>
          <dgm:bulletEnabled val="1"/>
        </dgm:presLayoutVars>
      </dgm:prSet>
      <dgm:spPr/>
      <dgm:t>
        <a:bodyPr/>
        <a:lstStyle/>
        <a:p>
          <a:endParaRPr lang="zh-CN" altLang="en-US"/>
        </a:p>
      </dgm:t>
    </dgm:pt>
    <dgm:pt modelId="{5EE0EB98-574D-45FD-96F2-69E926E5F5DC}" type="pres">
      <dgm:prSet presAssocID="{C977F879-B516-458B-84B5-9FEBAC101E28}" presName="sibTrans" presStyleLbl="bgSibTrans2D1" presStyleIdx="3" presStyleCnt="19"/>
      <dgm:spPr/>
      <dgm:t>
        <a:bodyPr/>
        <a:lstStyle/>
        <a:p>
          <a:endParaRPr lang="zh-CN" altLang="en-US"/>
        </a:p>
      </dgm:t>
    </dgm:pt>
    <dgm:pt modelId="{75FDB17E-FEE3-4C48-BCE5-B4FC41E7D129}" type="pres">
      <dgm:prSet presAssocID="{F00537C0-2DEE-4224-AFCC-4BAE0A370B6D}" presName="compNode" presStyleCnt="0"/>
      <dgm:spPr/>
    </dgm:pt>
    <dgm:pt modelId="{AD094E4F-B96F-4CC4-9BCA-7D7938C623EA}" type="pres">
      <dgm:prSet presAssocID="{F00537C0-2DEE-4224-AFCC-4BAE0A370B6D}" presName="dummyConnPt" presStyleCnt="0"/>
      <dgm:spPr/>
    </dgm:pt>
    <dgm:pt modelId="{43DBC905-1222-4CB5-A7C9-1EB0107CF27E}" type="pres">
      <dgm:prSet presAssocID="{F00537C0-2DEE-4224-AFCC-4BAE0A370B6D}" presName="node" presStyleLbl="node1" presStyleIdx="4" presStyleCnt="20">
        <dgm:presLayoutVars>
          <dgm:bulletEnabled val="1"/>
        </dgm:presLayoutVars>
      </dgm:prSet>
      <dgm:spPr/>
      <dgm:t>
        <a:bodyPr/>
        <a:lstStyle/>
        <a:p>
          <a:endParaRPr lang="zh-CN" altLang="en-US"/>
        </a:p>
      </dgm:t>
    </dgm:pt>
    <dgm:pt modelId="{2626B1FE-180B-47DE-B481-A89396479656}" type="pres">
      <dgm:prSet presAssocID="{5E675243-91F9-4732-969E-1569F85F7E03}" presName="sibTrans" presStyleLbl="bgSibTrans2D1" presStyleIdx="4" presStyleCnt="19"/>
      <dgm:spPr/>
      <dgm:t>
        <a:bodyPr/>
        <a:lstStyle/>
        <a:p>
          <a:endParaRPr lang="zh-CN" altLang="en-US"/>
        </a:p>
      </dgm:t>
    </dgm:pt>
    <dgm:pt modelId="{8EFCE9B9-F251-4CF8-A546-8F27F49BDD03}" type="pres">
      <dgm:prSet presAssocID="{8C0DCE28-122F-4FE4-A342-A2E57449B4A5}" presName="compNode" presStyleCnt="0"/>
      <dgm:spPr/>
    </dgm:pt>
    <dgm:pt modelId="{D022B015-118E-4304-96CC-312AA45528E8}" type="pres">
      <dgm:prSet presAssocID="{8C0DCE28-122F-4FE4-A342-A2E57449B4A5}" presName="dummyConnPt" presStyleCnt="0"/>
      <dgm:spPr/>
    </dgm:pt>
    <dgm:pt modelId="{9D460140-F260-4E8B-9D4D-70E691A4519A}" type="pres">
      <dgm:prSet presAssocID="{8C0DCE28-122F-4FE4-A342-A2E57449B4A5}" presName="node" presStyleLbl="node1" presStyleIdx="5" presStyleCnt="20">
        <dgm:presLayoutVars>
          <dgm:bulletEnabled val="1"/>
        </dgm:presLayoutVars>
      </dgm:prSet>
      <dgm:spPr/>
      <dgm:t>
        <a:bodyPr/>
        <a:lstStyle/>
        <a:p>
          <a:endParaRPr lang="zh-CN" altLang="en-US"/>
        </a:p>
      </dgm:t>
    </dgm:pt>
    <dgm:pt modelId="{F5955EF1-C761-4EAF-A05A-F31816269A4C}" type="pres">
      <dgm:prSet presAssocID="{D00E7928-FE1F-47C0-BD21-175DD7380531}" presName="sibTrans" presStyleLbl="bgSibTrans2D1" presStyleIdx="5" presStyleCnt="19"/>
      <dgm:spPr/>
      <dgm:t>
        <a:bodyPr/>
        <a:lstStyle/>
        <a:p>
          <a:endParaRPr lang="zh-CN" altLang="en-US"/>
        </a:p>
      </dgm:t>
    </dgm:pt>
    <dgm:pt modelId="{A11CE099-CEA0-4027-A5D9-D00A59C03F17}" type="pres">
      <dgm:prSet presAssocID="{A9423CA7-10DB-4F4A-831D-A94C3C1793A6}" presName="compNode" presStyleCnt="0"/>
      <dgm:spPr/>
    </dgm:pt>
    <dgm:pt modelId="{B0F07942-D27D-418F-A520-ED17B5DD570B}" type="pres">
      <dgm:prSet presAssocID="{A9423CA7-10DB-4F4A-831D-A94C3C1793A6}" presName="dummyConnPt" presStyleCnt="0"/>
      <dgm:spPr/>
    </dgm:pt>
    <dgm:pt modelId="{8B5155A2-7D8D-4D63-99E9-42C932720CDD}" type="pres">
      <dgm:prSet presAssocID="{A9423CA7-10DB-4F4A-831D-A94C3C1793A6}" presName="node" presStyleLbl="node1" presStyleIdx="6" presStyleCnt="20">
        <dgm:presLayoutVars>
          <dgm:bulletEnabled val="1"/>
        </dgm:presLayoutVars>
      </dgm:prSet>
      <dgm:spPr/>
      <dgm:t>
        <a:bodyPr/>
        <a:lstStyle/>
        <a:p>
          <a:endParaRPr lang="zh-CN" altLang="en-US"/>
        </a:p>
      </dgm:t>
    </dgm:pt>
    <dgm:pt modelId="{FAD3638B-A5CC-4DBD-B258-7CAB91176288}" type="pres">
      <dgm:prSet presAssocID="{04655433-46C3-4FD0-A613-81C49B5C07F4}" presName="sibTrans" presStyleLbl="bgSibTrans2D1" presStyleIdx="6" presStyleCnt="19"/>
      <dgm:spPr/>
      <dgm:t>
        <a:bodyPr/>
        <a:lstStyle/>
        <a:p>
          <a:endParaRPr lang="zh-CN" altLang="en-US"/>
        </a:p>
      </dgm:t>
    </dgm:pt>
    <dgm:pt modelId="{4675387E-BAE0-4BE9-8B88-A810AA06A680}" type="pres">
      <dgm:prSet presAssocID="{DAB75FDA-E743-4A19-A3F8-DFDFB85FDC15}" presName="compNode" presStyleCnt="0"/>
      <dgm:spPr/>
    </dgm:pt>
    <dgm:pt modelId="{8888725F-7D7E-476B-914F-E2E40B9243D6}" type="pres">
      <dgm:prSet presAssocID="{DAB75FDA-E743-4A19-A3F8-DFDFB85FDC15}" presName="dummyConnPt" presStyleCnt="0"/>
      <dgm:spPr/>
    </dgm:pt>
    <dgm:pt modelId="{D9398FAC-4BA6-4FAA-81EB-002A5A870CC7}" type="pres">
      <dgm:prSet presAssocID="{DAB75FDA-E743-4A19-A3F8-DFDFB85FDC15}" presName="node" presStyleLbl="node1" presStyleIdx="7" presStyleCnt="20">
        <dgm:presLayoutVars>
          <dgm:bulletEnabled val="1"/>
        </dgm:presLayoutVars>
      </dgm:prSet>
      <dgm:spPr/>
      <dgm:t>
        <a:bodyPr/>
        <a:lstStyle/>
        <a:p>
          <a:endParaRPr lang="zh-CN" altLang="en-US"/>
        </a:p>
      </dgm:t>
    </dgm:pt>
    <dgm:pt modelId="{98FA437A-2CE6-43DC-A54B-2B9470567BD6}" type="pres">
      <dgm:prSet presAssocID="{C057DC67-DBE4-424B-AC1D-C070CDEF8E67}" presName="sibTrans" presStyleLbl="bgSibTrans2D1" presStyleIdx="7" presStyleCnt="19"/>
      <dgm:spPr/>
      <dgm:t>
        <a:bodyPr/>
        <a:lstStyle/>
        <a:p>
          <a:endParaRPr lang="zh-CN" altLang="en-US"/>
        </a:p>
      </dgm:t>
    </dgm:pt>
    <dgm:pt modelId="{920C0C59-598B-42EA-A97B-D4353197FE1C}" type="pres">
      <dgm:prSet presAssocID="{D9620053-2C06-4836-912B-E51F5A0D9236}" presName="compNode" presStyleCnt="0"/>
      <dgm:spPr/>
    </dgm:pt>
    <dgm:pt modelId="{01C475C4-B926-4A9F-89B3-7117ED10E299}" type="pres">
      <dgm:prSet presAssocID="{D9620053-2C06-4836-912B-E51F5A0D9236}" presName="dummyConnPt" presStyleCnt="0"/>
      <dgm:spPr/>
    </dgm:pt>
    <dgm:pt modelId="{EEC1D55E-FDDB-4BEA-9E7A-F8FEA4FD884B}" type="pres">
      <dgm:prSet presAssocID="{D9620053-2C06-4836-912B-E51F5A0D9236}" presName="node" presStyleLbl="node1" presStyleIdx="8" presStyleCnt="20">
        <dgm:presLayoutVars>
          <dgm:bulletEnabled val="1"/>
        </dgm:presLayoutVars>
      </dgm:prSet>
      <dgm:spPr/>
      <dgm:t>
        <a:bodyPr/>
        <a:lstStyle/>
        <a:p>
          <a:endParaRPr lang="zh-CN" altLang="en-US"/>
        </a:p>
      </dgm:t>
    </dgm:pt>
    <dgm:pt modelId="{17DC8E6A-5E09-419D-9068-31E02C4FCFAD}" type="pres">
      <dgm:prSet presAssocID="{FF8FC83C-36F3-4943-8BB6-329B5763F2F0}" presName="sibTrans" presStyleLbl="bgSibTrans2D1" presStyleIdx="8" presStyleCnt="19"/>
      <dgm:spPr/>
      <dgm:t>
        <a:bodyPr/>
        <a:lstStyle/>
        <a:p>
          <a:endParaRPr lang="zh-CN" altLang="en-US"/>
        </a:p>
      </dgm:t>
    </dgm:pt>
    <dgm:pt modelId="{0FBE73DC-6A6E-4EF2-8B5A-82AE78A38EAB}" type="pres">
      <dgm:prSet presAssocID="{45B4351B-FA4E-4A18-92FE-7F572991F29D}" presName="compNode" presStyleCnt="0"/>
      <dgm:spPr/>
    </dgm:pt>
    <dgm:pt modelId="{38B5EBE0-88DF-4487-A6D8-4A31CDA81179}" type="pres">
      <dgm:prSet presAssocID="{45B4351B-FA4E-4A18-92FE-7F572991F29D}" presName="dummyConnPt" presStyleCnt="0"/>
      <dgm:spPr/>
    </dgm:pt>
    <dgm:pt modelId="{2B88BD7A-AFA6-4656-A14C-88076A1F651B}" type="pres">
      <dgm:prSet presAssocID="{45B4351B-FA4E-4A18-92FE-7F572991F29D}" presName="node" presStyleLbl="node1" presStyleIdx="9" presStyleCnt="20">
        <dgm:presLayoutVars>
          <dgm:bulletEnabled val="1"/>
        </dgm:presLayoutVars>
      </dgm:prSet>
      <dgm:spPr/>
      <dgm:t>
        <a:bodyPr/>
        <a:lstStyle/>
        <a:p>
          <a:endParaRPr lang="zh-CN" altLang="en-US"/>
        </a:p>
      </dgm:t>
    </dgm:pt>
    <dgm:pt modelId="{D051802A-35DC-41C5-BCBC-ED963261E690}" type="pres">
      <dgm:prSet presAssocID="{16B3BE83-7EFF-403A-A741-E9D8691C9E26}" presName="sibTrans" presStyleLbl="bgSibTrans2D1" presStyleIdx="9" presStyleCnt="19"/>
      <dgm:spPr/>
      <dgm:t>
        <a:bodyPr/>
        <a:lstStyle/>
        <a:p>
          <a:endParaRPr lang="zh-CN" altLang="en-US"/>
        </a:p>
      </dgm:t>
    </dgm:pt>
    <dgm:pt modelId="{14C4BBCF-7EBC-4D2B-A7F8-608E213DAA2E}" type="pres">
      <dgm:prSet presAssocID="{4D53A1E8-99CA-40A8-B3C9-3D39AF49E825}" presName="compNode" presStyleCnt="0"/>
      <dgm:spPr/>
    </dgm:pt>
    <dgm:pt modelId="{69145114-136D-4A98-9FA0-FD7AF85B1E98}" type="pres">
      <dgm:prSet presAssocID="{4D53A1E8-99CA-40A8-B3C9-3D39AF49E825}" presName="dummyConnPt" presStyleCnt="0"/>
      <dgm:spPr/>
    </dgm:pt>
    <dgm:pt modelId="{D33B0CC7-8003-4C10-887A-30BFA1C5919D}" type="pres">
      <dgm:prSet presAssocID="{4D53A1E8-99CA-40A8-B3C9-3D39AF49E825}" presName="node" presStyleLbl="node1" presStyleIdx="10" presStyleCnt="20">
        <dgm:presLayoutVars>
          <dgm:bulletEnabled val="1"/>
        </dgm:presLayoutVars>
      </dgm:prSet>
      <dgm:spPr/>
      <dgm:t>
        <a:bodyPr/>
        <a:lstStyle/>
        <a:p>
          <a:endParaRPr lang="zh-CN" altLang="en-US"/>
        </a:p>
      </dgm:t>
    </dgm:pt>
    <dgm:pt modelId="{A56A15DC-599C-4C97-919B-0DEA6751A461}" type="pres">
      <dgm:prSet presAssocID="{66DCABBE-AD52-4519-A882-CD2AAE08AEA3}" presName="sibTrans" presStyleLbl="bgSibTrans2D1" presStyleIdx="10" presStyleCnt="19"/>
      <dgm:spPr/>
      <dgm:t>
        <a:bodyPr/>
        <a:lstStyle/>
        <a:p>
          <a:endParaRPr lang="zh-CN" altLang="en-US"/>
        </a:p>
      </dgm:t>
    </dgm:pt>
    <dgm:pt modelId="{D46E45C3-B5C3-4A5A-8450-1770E8610764}" type="pres">
      <dgm:prSet presAssocID="{109FD93A-25B6-41CD-BF75-DC82677B9E85}" presName="compNode" presStyleCnt="0"/>
      <dgm:spPr/>
    </dgm:pt>
    <dgm:pt modelId="{E820BEF8-9FED-4348-BE03-B0CAE7BA245F}" type="pres">
      <dgm:prSet presAssocID="{109FD93A-25B6-41CD-BF75-DC82677B9E85}" presName="dummyConnPt" presStyleCnt="0"/>
      <dgm:spPr/>
    </dgm:pt>
    <dgm:pt modelId="{45841200-09BB-4D8A-9D8D-B0C4FA35BFEE}" type="pres">
      <dgm:prSet presAssocID="{109FD93A-25B6-41CD-BF75-DC82677B9E85}" presName="node" presStyleLbl="node1" presStyleIdx="11" presStyleCnt="20">
        <dgm:presLayoutVars>
          <dgm:bulletEnabled val="1"/>
        </dgm:presLayoutVars>
      </dgm:prSet>
      <dgm:spPr/>
      <dgm:t>
        <a:bodyPr/>
        <a:lstStyle/>
        <a:p>
          <a:endParaRPr lang="zh-CN" altLang="en-US"/>
        </a:p>
      </dgm:t>
    </dgm:pt>
    <dgm:pt modelId="{3E64D63A-4B7E-4073-811F-C1558E8B2007}" type="pres">
      <dgm:prSet presAssocID="{1EF73119-4336-4BF9-ACFD-82D59D4814C3}" presName="sibTrans" presStyleLbl="bgSibTrans2D1" presStyleIdx="11" presStyleCnt="19"/>
      <dgm:spPr/>
      <dgm:t>
        <a:bodyPr/>
        <a:lstStyle/>
        <a:p>
          <a:endParaRPr lang="zh-CN" altLang="en-US"/>
        </a:p>
      </dgm:t>
    </dgm:pt>
    <dgm:pt modelId="{D364B918-416E-443C-B64D-A5E2B75E7ABA}" type="pres">
      <dgm:prSet presAssocID="{67CCE7E6-8B4B-4D17-BC74-BF5EC701EA50}" presName="compNode" presStyleCnt="0"/>
      <dgm:spPr/>
    </dgm:pt>
    <dgm:pt modelId="{722B891B-9798-4288-A79B-9544F584281D}" type="pres">
      <dgm:prSet presAssocID="{67CCE7E6-8B4B-4D17-BC74-BF5EC701EA50}" presName="dummyConnPt" presStyleCnt="0"/>
      <dgm:spPr/>
    </dgm:pt>
    <dgm:pt modelId="{EA85E61C-DC7C-46D4-80C0-9AADE6086787}" type="pres">
      <dgm:prSet presAssocID="{67CCE7E6-8B4B-4D17-BC74-BF5EC701EA50}" presName="node" presStyleLbl="node1" presStyleIdx="12" presStyleCnt="20">
        <dgm:presLayoutVars>
          <dgm:bulletEnabled val="1"/>
        </dgm:presLayoutVars>
      </dgm:prSet>
      <dgm:spPr/>
      <dgm:t>
        <a:bodyPr/>
        <a:lstStyle/>
        <a:p>
          <a:endParaRPr lang="zh-CN" altLang="en-US"/>
        </a:p>
      </dgm:t>
    </dgm:pt>
    <dgm:pt modelId="{70CA5306-0A55-4570-9FA3-5DB9C2D56830}" type="pres">
      <dgm:prSet presAssocID="{CF002CEE-2A26-492F-94CE-EF88978657A2}" presName="sibTrans" presStyleLbl="bgSibTrans2D1" presStyleIdx="12" presStyleCnt="19"/>
      <dgm:spPr/>
      <dgm:t>
        <a:bodyPr/>
        <a:lstStyle/>
        <a:p>
          <a:endParaRPr lang="zh-CN" altLang="en-US"/>
        </a:p>
      </dgm:t>
    </dgm:pt>
    <dgm:pt modelId="{EA659EB0-D5B7-43E2-B40B-789EB4478CA3}" type="pres">
      <dgm:prSet presAssocID="{ECEC1339-C532-4DC2-B06F-9708D8988057}" presName="compNode" presStyleCnt="0"/>
      <dgm:spPr/>
    </dgm:pt>
    <dgm:pt modelId="{A3286B07-5018-4939-9A68-E3BEB0F425A1}" type="pres">
      <dgm:prSet presAssocID="{ECEC1339-C532-4DC2-B06F-9708D8988057}" presName="dummyConnPt" presStyleCnt="0"/>
      <dgm:spPr/>
    </dgm:pt>
    <dgm:pt modelId="{05E23BB9-438C-409B-A7FD-BAE83C594142}" type="pres">
      <dgm:prSet presAssocID="{ECEC1339-C532-4DC2-B06F-9708D8988057}" presName="node" presStyleLbl="node1" presStyleIdx="13" presStyleCnt="20">
        <dgm:presLayoutVars>
          <dgm:bulletEnabled val="1"/>
        </dgm:presLayoutVars>
      </dgm:prSet>
      <dgm:spPr/>
      <dgm:t>
        <a:bodyPr/>
        <a:lstStyle/>
        <a:p>
          <a:endParaRPr lang="zh-CN" altLang="en-US"/>
        </a:p>
      </dgm:t>
    </dgm:pt>
    <dgm:pt modelId="{3464416B-3155-4EFD-A394-2C0DA6FD42C9}" type="pres">
      <dgm:prSet presAssocID="{3E32D24D-1F79-42B5-890D-D1C727BA0131}" presName="sibTrans" presStyleLbl="bgSibTrans2D1" presStyleIdx="13" presStyleCnt="19"/>
      <dgm:spPr/>
      <dgm:t>
        <a:bodyPr/>
        <a:lstStyle/>
        <a:p>
          <a:endParaRPr lang="zh-CN" altLang="en-US"/>
        </a:p>
      </dgm:t>
    </dgm:pt>
    <dgm:pt modelId="{723CF2B5-AA37-4275-8165-01E9E381C4B4}" type="pres">
      <dgm:prSet presAssocID="{B055DB86-B9BB-4A64-BD6F-5BFADD5A8642}" presName="compNode" presStyleCnt="0"/>
      <dgm:spPr/>
    </dgm:pt>
    <dgm:pt modelId="{98EDB16E-2D6D-42DE-9808-FEE0D67E020A}" type="pres">
      <dgm:prSet presAssocID="{B055DB86-B9BB-4A64-BD6F-5BFADD5A8642}" presName="dummyConnPt" presStyleCnt="0"/>
      <dgm:spPr/>
    </dgm:pt>
    <dgm:pt modelId="{DAE8FC0E-2BC0-4B30-8F71-22AF1B8C0B61}" type="pres">
      <dgm:prSet presAssocID="{B055DB86-B9BB-4A64-BD6F-5BFADD5A8642}" presName="node" presStyleLbl="node1" presStyleIdx="14" presStyleCnt="20">
        <dgm:presLayoutVars>
          <dgm:bulletEnabled val="1"/>
        </dgm:presLayoutVars>
      </dgm:prSet>
      <dgm:spPr/>
      <dgm:t>
        <a:bodyPr/>
        <a:lstStyle/>
        <a:p>
          <a:endParaRPr lang="zh-CN" altLang="en-US"/>
        </a:p>
      </dgm:t>
    </dgm:pt>
    <dgm:pt modelId="{8F5A6643-6CFB-429B-91AE-D0B6C13B3784}" type="pres">
      <dgm:prSet presAssocID="{2DDDE052-9346-4460-A2C8-24297D87F0C4}" presName="sibTrans" presStyleLbl="bgSibTrans2D1" presStyleIdx="14" presStyleCnt="19"/>
      <dgm:spPr/>
      <dgm:t>
        <a:bodyPr/>
        <a:lstStyle/>
        <a:p>
          <a:endParaRPr lang="zh-CN" altLang="en-US"/>
        </a:p>
      </dgm:t>
    </dgm:pt>
    <dgm:pt modelId="{E99F88D3-B72B-404A-BDEF-7A1F4A21C10F}" type="pres">
      <dgm:prSet presAssocID="{92DDCF63-B87B-47FB-B251-5C3501AAEA3A}" presName="compNode" presStyleCnt="0"/>
      <dgm:spPr/>
    </dgm:pt>
    <dgm:pt modelId="{F3AF825F-4C7C-4465-9332-B88A7A597D4C}" type="pres">
      <dgm:prSet presAssocID="{92DDCF63-B87B-47FB-B251-5C3501AAEA3A}" presName="dummyConnPt" presStyleCnt="0"/>
      <dgm:spPr/>
    </dgm:pt>
    <dgm:pt modelId="{23B6BD77-604E-4350-B691-8EA0C9B53C39}" type="pres">
      <dgm:prSet presAssocID="{92DDCF63-B87B-47FB-B251-5C3501AAEA3A}" presName="node" presStyleLbl="node1" presStyleIdx="15" presStyleCnt="20">
        <dgm:presLayoutVars>
          <dgm:bulletEnabled val="1"/>
        </dgm:presLayoutVars>
      </dgm:prSet>
      <dgm:spPr/>
      <dgm:t>
        <a:bodyPr/>
        <a:lstStyle/>
        <a:p>
          <a:endParaRPr lang="zh-CN" altLang="en-US"/>
        </a:p>
      </dgm:t>
    </dgm:pt>
    <dgm:pt modelId="{B1F83C86-93DB-4478-AD6F-FE3AE1B581C5}" type="pres">
      <dgm:prSet presAssocID="{081366E7-94EE-4836-9397-796965817741}" presName="sibTrans" presStyleLbl="bgSibTrans2D1" presStyleIdx="15" presStyleCnt="19"/>
      <dgm:spPr/>
      <dgm:t>
        <a:bodyPr/>
        <a:lstStyle/>
        <a:p>
          <a:endParaRPr lang="zh-CN" altLang="en-US"/>
        </a:p>
      </dgm:t>
    </dgm:pt>
    <dgm:pt modelId="{A9B552E7-E998-4D6E-BB60-6AC07C346F14}" type="pres">
      <dgm:prSet presAssocID="{BEBA3A74-BD6E-4840-8A20-89666A25FEA1}" presName="compNode" presStyleCnt="0"/>
      <dgm:spPr/>
    </dgm:pt>
    <dgm:pt modelId="{54CD8C52-C29B-48BB-B8BC-66166C9BC1CA}" type="pres">
      <dgm:prSet presAssocID="{BEBA3A74-BD6E-4840-8A20-89666A25FEA1}" presName="dummyConnPt" presStyleCnt="0"/>
      <dgm:spPr/>
    </dgm:pt>
    <dgm:pt modelId="{F8C91B8B-4A9E-40D1-B616-C2C0EC9E0978}" type="pres">
      <dgm:prSet presAssocID="{BEBA3A74-BD6E-4840-8A20-89666A25FEA1}" presName="node" presStyleLbl="node1" presStyleIdx="16" presStyleCnt="20">
        <dgm:presLayoutVars>
          <dgm:bulletEnabled val="1"/>
        </dgm:presLayoutVars>
      </dgm:prSet>
      <dgm:spPr/>
      <dgm:t>
        <a:bodyPr/>
        <a:lstStyle/>
        <a:p>
          <a:endParaRPr lang="zh-CN" altLang="en-US"/>
        </a:p>
      </dgm:t>
    </dgm:pt>
    <dgm:pt modelId="{30FE97D5-9CD5-4345-889A-87FC9BA3AFE8}" type="pres">
      <dgm:prSet presAssocID="{A722A0CE-8E40-4BCF-B7D9-79981D81D2AD}" presName="sibTrans" presStyleLbl="bgSibTrans2D1" presStyleIdx="16" presStyleCnt="19"/>
      <dgm:spPr/>
      <dgm:t>
        <a:bodyPr/>
        <a:lstStyle/>
        <a:p>
          <a:endParaRPr lang="zh-CN" altLang="en-US"/>
        </a:p>
      </dgm:t>
    </dgm:pt>
    <dgm:pt modelId="{81EB8CA2-A471-4278-BB9D-1FE783ED1B07}" type="pres">
      <dgm:prSet presAssocID="{4424B8E3-886A-4830-B862-C4F4CF65B7D4}" presName="compNode" presStyleCnt="0"/>
      <dgm:spPr/>
    </dgm:pt>
    <dgm:pt modelId="{B938A74B-B62F-481A-8EFB-2DBD186BBD6D}" type="pres">
      <dgm:prSet presAssocID="{4424B8E3-886A-4830-B862-C4F4CF65B7D4}" presName="dummyConnPt" presStyleCnt="0"/>
      <dgm:spPr/>
    </dgm:pt>
    <dgm:pt modelId="{77574BDB-CB28-4A38-BCCD-C3FBD7319DCE}" type="pres">
      <dgm:prSet presAssocID="{4424B8E3-886A-4830-B862-C4F4CF65B7D4}" presName="node" presStyleLbl="node1" presStyleIdx="17" presStyleCnt="20">
        <dgm:presLayoutVars>
          <dgm:bulletEnabled val="1"/>
        </dgm:presLayoutVars>
      </dgm:prSet>
      <dgm:spPr/>
      <dgm:t>
        <a:bodyPr/>
        <a:lstStyle/>
        <a:p>
          <a:endParaRPr lang="zh-CN" altLang="en-US"/>
        </a:p>
      </dgm:t>
    </dgm:pt>
    <dgm:pt modelId="{9187FE84-B349-44F2-BF72-E98E32F80A91}" type="pres">
      <dgm:prSet presAssocID="{5B49D969-6F49-4CE6-8823-D59B91E9347D}" presName="sibTrans" presStyleLbl="bgSibTrans2D1" presStyleIdx="17" presStyleCnt="19"/>
      <dgm:spPr/>
      <dgm:t>
        <a:bodyPr/>
        <a:lstStyle/>
        <a:p>
          <a:endParaRPr lang="zh-CN" altLang="en-US"/>
        </a:p>
      </dgm:t>
    </dgm:pt>
    <dgm:pt modelId="{3F9C9CD1-B43E-4540-90D2-4F27D18144A6}" type="pres">
      <dgm:prSet presAssocID="{779D4988-9C4A-4AEF-B903-FDD89E18BF46}" presName="compNode" presStyleCnt="0"/>
      <dgm:spPr/>
    </dgm:pt>
    <dgm:pt modelId="{9D3AC5B1-EEBE-47DB-9EBC-B651A849729E}" type="pres">
      <dgm:prSet presAssocID="{779D4988-9C4A-4AEF-B903-FDD89E18BF46}" presName="dummyConnPt" presStyleCnt="0"/>
      <dgm:spPr/>
    </dgm:pt>
    <dgm:pt modelId="{6CF35344-3ABE-4B7F-81CE-98D49DB0FDD0}" type="pres">
      <dgm:prSet presAssocID="{779D4988-9C4A-4AEF-B903-FDD89E18BF46}" presName="node" presStyleLbl="node1" presStyleIdx="18" presStyleCnt="20">
        <dgm:presLayoutVars>
          <dgm:bulletEnabled val="1"/>
        </dgm:presLayoutVars>
      </dgm:prSet>
      <dgm:spPr/>
      <dgm:t>
        <a:bodyPr/>
        <a:lstStyle/>
        <a:p>
          <a:endParaRPr lang="zh-CN" altLang="en-US"/>
        </a:p>
      </dgm:t>
    </dgm:pt>
    <dgm:pt modelId="{E6F6D0DB-9D00-4840-AF40-E37AF3BDE498}" type="pres">
      <dgm:prSet presAssocID="{F94EAFB0-B490-4C4B-85F5-5FA53BA872A1}" presName="sibTrans" presStyleLbl="bgSibTrans2D1" presStyleIdx="18" presStyleCnt="19"/>
      <dgm:spPr/>
      <dgm:t>
        <a:bodyPr/>
        <a:lstStyle/>
        <a:p>
          <a:endParaRPr lang="zh-CN" altLang="en-US"/>
        </a:p>
      </dgm:t>
    </dgm:pt>
    <dgm:pt modelId="{7A4A2844-268F-4D55-BC03-D44A09DE11F3}" type="pres">
      <dgm:prSet presAssocID="{EDD9350A-01AF-45D0-9027-9A867F6A16B5}" presName="compNode" presStyleCnt="0"/>
      <dgm:spPr/>
    </dgm:pt>
    <dgm:pt modelId="{3A062243-A7A5-4D0A-8D47-C4A7756D0BD2}" type="pres">
      <dgm:prSet presAssocID="{EDD9350A-01AF-45D0-9027-9A867F6A16B5}" presName="dummyConnPt" presStyleCnt="0"/>
      <dgm:spPr/>
    </dgm:pt>
    <dgm:pt modelId="{FBC707CE-0F02-41C8-B506-7B4F5EE2C6E6}" type="pres">
      <dgm:prSet presAssocID="{EDD9350A-01AF-45D0-9027-9A867F6A16B5}" presName="node" presStyleLbl="node1" presStyleIdx="19" presStyleCnt="20">
        <dgm:presLayoutVars>
          <dgm:bulletEnabled val="1"/>
        </dgm:presLayoutVars>
      </dgm:prSet>
      <dgm:spPr/>
      <dgm:t>
        <a:bodyPr/>
        <a:lstStyle/>
        <a:p>
          <a:endParaRPr lang="zh-CN" altLang="en-US"/>
        </a:p>
      </dgm:t>
    </dgm:pt>
  </dgm:ptLst>
  <dgm:cxnLst>
    <dgm:cxn modelId="{9D1B2FD4-3E65-45E1-B08A-EBED57D18AE3}" type="presOf" srcId="{92DDCF63-B87B-47FB-B251-5C3501AAEA3A}" destId="{23B6BD77-604E-4350-B691-8EA0C9B53C39}" srcOrd="0" destOrd="0" presId="urn:microsoft.com/office/officeart/2005/8/layout/bProcess4"/>
    <dgm:cxn modelId="{50AB3BD8-7552-4823-BB08-40C65BED5F57}" type="presOf" srcId="{F00537C0-2DEE-4224-AFCC-4BAE0A370B6D}" destId="{43DBC905-1222-4CB5-A7C9-1EB0107CF27E}" srcOrd="0" destOrd="0" presId="urn:microsoft.com/office/officeart/2005/8/layout/bProcess4"/>
    <dgm:cxn modelId="{C3F5A2E4-5749-457C-AA70-70FA5EE83AF4}" type="presOf" srcId="{1EF73119-4336-4BF9-ACFD-82D59D4814C3}" destId="{3E64D63A-4B7E-4073-811F-C1558E8B2007}" srcOrd="0" destOrd="0" presId="urn:microsoft.com/office/officeart/2005/8/layout/bProcess4"/>
    <dgm:cxn modelId="{B721BD3C-F2AD-4AA8-8634-F79D9BF70810}" type="presOf" srcId="{109FD93A-25B6-41CD-BF75-DC82677B9E85}" destId="{45841200-09BB-4D8A-9D8D-B0C4FA35BFEE}" srcOrd="0" destOrd="0" presId="urn:microsoft.com/office/officeart/2005/8/layout/bProcess4"/>
    <dgm:cxn modelId="{8936839B-8EDF-4003-B286-59DE411EA57A}" type="presOf" srcId="{5B49D969-6F49-4CE6-8823-D59B91E9347D}" destId="{9187FE84-B349-44F2-BF72-E98E32F80A91}" srcOrd="0" destOrd="0" presId="urn:microsoft.com/office/officeart/2005/8/layout/bProcess4"/>
    <dgm:cxn modelId="{F119533E-58DD-4727-990F-52F7CA4654B9}" type="presOf" srcId="{A9423CA7-10DB-4F4A-831D-A94C3C1793A6}" destId="{8B5155A2-7D8D-4D63-99E9-42C932720CDD}" srcOrd="0" destOrd="0" presId="urn:microsoft.com/office/officeart/2005/8/layout/bProcess4"/>
    <dgm:cxn modelId="{567C8D32-203B-401E-A1B9-31E59CA7825C}" srcId="{1AA12D00-43F8-42B6-926E-F96CF080DFAA}" destId="{4D53A1E8-99CA-40A8-B3C9-3D39AF49E825}" srcOrd="10" destOrd="0" parTransId="{B628B51F-F426-4768-9B57-2F944F47DAC2}" sibTransId="{66DCABBE-AD52-4519-A882-CD2AAE08AEA3}"/>
    <dgm:cxn modelId="{0023BDA4-ABD3-45EC-9FF0-91304807ED31}" srcId="{1AA12D00-43F8-42B6-926E-F96CF080DFAA}" destId="{EDD9350A-01AF-45D0-9027-9A867F6A16B5}" srcOrd="19" destOrd="0" parTransId="{9A128760-01F5-406F-8EFC-ED770D951321}" sibTransId="{634C7AC0-86F9-4AB4-82F0-214941686D87}"/>
    <dgm:cxn modelId="{806D6FB7-21A4-4919-8EDD-10A0AB785456}" type="presOf" srcId="{C057DC67-DBE4-424B-AC1D-C070CDEF8E67}" destId="{98FA437A-2CE6-43DC-A54B-2B9470567BD6}" srcOrd="0" destOrd="0" presId="urn:microsoft.com/office/officeart/2005/8/layout/bProcess4"/>
    <dgm:cxn modelId="{50BD0D69-91B5-491B-A48D-995BE6202803}" type="presOf" srcId="{67CCE7E6-8B4B-4D17-BC74-BF5EC701EA50}" destId="{EA85E61C-DC7C-46D4-80C0-9AADE6086787}" srcOrd="0" destOrd="0" presId="urn:microsoft.com/office/officeart/2005/8/layout/bProcess4"/>
    <dgm:cxn modelId="{03959797-5121-46AA-97D9-DADA5E6403CF}" type="presOf" srcId="{A722A0CE-8E40-4BCF-B7D9-79981D81D2AD}" destId="{30FE97D5-9CD5-4345-889A-87FC9BA3AFE8}" srcOrd="0" destOrd="0" presId="urn:microsoft.com/office/officeart/2005/8/layout/bProcess4"/>
    <dgm:cxn modelId="{CC4D0F12-93D5-408C-8F0D-F147C203216B}" srcId="{1AA12D00-43F8-42B6-926E-F96CF080DFAA}" destId="{6C5B7654-62C9-4B06-A9EC-3C2D6D09FE36}" srcOrd="3" destOrd="0" parTransId="{BDE25B19-AFAD-4967-A72B-274FC885FF6B}" sibTransId="{C977F879-B516-458B-84B5-9FEBAC101E28}"/>
    <dgm:cxn modelId="{4B0EEB72-D64D-413E-A9D1-C9D04204C614}" type="presOf" srcId="{1AA12D00-43F8-42B6-926E-F96CF080DFAA}" destId="{9D9A87FF-4252-4BE6-B903-214D148AC32E}" srcOrd="0" destOrd="0" presId="urn:microsoft.com/office/officeart/2005/8/layout/bProcess4"/>
    <dgm:cxn modelId="{69D833B8-7E40-411B-A732-8AB6D40692AF}" srcId="{1AA12D00-43F8-42B6-926E-F96CF080DFAA}" destId="{109FD93A-25B6-41CD-BF75-DC82677B9E85}" srcOrd="11" destOrd="0" parTransId="{1615C832-0A3C-41D5-A4F3-AD312D4F1B8A}" sibTransId="{1EF73119-4336-4BF9-ACFD-82D59D4814C3}"/>
    <dgm:cxn modelId="{24FA2245-E1A3-4635-AF9B-FBD18137F13F}" type="presOf" srcId="{45B4351B-FA4E-4A18-92FE-7F572991F29D}" destId="{2B88BD7A-AFA6-4656-A14C-88076A1F651B}" srcOrd="0" destOrd="0" presId="urn:microsoft.com/office/officeart/2005/8/layout/bProcess4"/>
    <dgm:cxn modelId="{F165FCC2-1240-415C-9EEA-FD83AA3E423F}" srcId="{1AA12D00-43F8-42B6-926E-F96CF080DFAA}" destId="{ECEC1339-C532-4DC2-B06F-9708D8988057}" srcOrd="13" destOrd="0" parTransId="{E891774F-5955-44ED-831A-87AABAB53C81}" sibTransId="{3E32D24D-1F79-42B5-890D-D1C727BA0131}"/>
    <dgm:cxn modelId="{E54176BF-1F32-41E8-B5C1-8F7FD904B659}" type="presOf" srcId="{300551F9-3D36-46E5-B68F-1B31E67CF9B1}" destId="{B2EDFFF3-8142-4B33-AD3D-2100B6661297}" srcOrd="0" destOrd="0" presId="urn:microsoft.com/office/officeart/2005/8/layout/bProcess4"/>
    <dgm:cxn modelId="{3E363AB6-14DA-4E24-9317-415B96DE1DF6}" type="presOf" srcId="{B055DB86-B9BB-4A64-BD6F-5BFADD5A8642}" destId="{DAE8FC0E-2BC0-4B30-8F71-22AF1B8C0B61}" srcOrd="0" destOrd="0" presId="urn:microsoft.com/office/officeart/2005/8/layout/bProcess4"/>
    <dgm:cxn modelId="{5A4510C6-F38B-4CEA-ABAF-831540EF1E82}" type="presOf" srcId="{DAB75FDA-E743-4A19-A3F8-DFDFB85FDC15}" destId="{D9398FAC-4BA6-4FAA-81EB-002A5A870CC7}" srcOrd="0" destOrd="0" presId="urn:microsoft.com/office/officeart/2005/8/layout/bProcess4"/>
    <dgm:cxn modelId="{5B8F5D2F-A351-49AA-844E-C98CBA962384}" srcId="{1AA12D00-43F8-42B6-926E-F96CF080DFAA}" destId="{B055DB86-B9BB-4A64-BD6F-5BFADD5A8642}" srcOrd="14" destOrd="0" parTransId="{8BBCE666-67F8-4C80-B69A-7FF4E0FA3F3B}" sibTransId="{2DDDE052-9346-4460-A2C8-24297D87F0C4}"/>
    <dgm:cxn modelId="{70072F24-9394-4BC4-A904-AD1A800C5D5D}" type="presOf" srcId="{C977F879-B516-458B-84B5-9FEBAC101E28}" destId="{5EE0EB98-574D-45FD-96F2-69E926E5F5DC}" srcOrd="0" destOrd="0" presId="urn:microsoft.com/office/officeart/2005/8/layout/bProcess4"/>
    <dgm:cxn modelId="{553D3ABE-A833-460E-BE3C-F0B2061F3D95}" srcId="{1AA12D00-43F8-42B6-926E-F96CF080DFAA}" destId="{D2E67697-DFE9-4FA8-AD8C-F73FC3F83F16}" srcOrd="0" destOrd="0" parTransId="{8F465E52-C483-4A69-99C7-8B9FC3F6CBA1}" sibTransId="{AFF8DA98-94D0-4B65-AB8F-6D098E944630}"/>
    <dgm:cxn modelId="{DEB49FA6-660A-483D-9E07-92597B7AF9DA}" type="presOf" srcId="{962E1969-BB0E-473C-A031-FC819E18BFBE}" destId="{81455D80-86FF-4078-B707-6D1B55DDEC44}" srcOrd="0" destOrd="0" presId="urn:microsoft.com/office/officeart/2005/8/layout/bProcess4"/>
    <dgm:cxn modelId="{7A169323-A691-4F7A-9E41-13BA5BFBD339}" type="presOf" srcId="{CF002CEE-2A26-492F-94CE-EF88978657A2}" destId="{70CA5306-0A55-4570-9FA3-5DB9C2D56830}" srcOrd="0" destOrd="0" presId="urn:microsoft.com/office/officeart/2005/8/layout/bProcess4"/>
    <dgm:cxn modelId="{8647FFCB-D8E0-4103-8369-636288DC8930}" type="presOf" srcId="{66DCABBE-AD52-4519-A882-CD2AAE08AEA3}" destId="{A56A15DC-599C-4C97-919B-0DEA6751A461}" srcOrd="0" destOrd="0" presId="urn:microsoft.com/office/officeart/2005/8/layout/bProcess4"/>
    <dgm:cxn modelId="{A5509EE8-3CB3-4F8D-830A-8F7D36A9EF53}" srcId="{1AA12D00-43F8-42B6-926E-F96CF080DFAA}" destId="{8C0DCE28-122F-4FE4-A342-A2E57449B4A5}" srcOrd="5" destOrd="0" parTransId="{C67F1545-C58E-4F48-9864-487A4F8DAE27}" sibTransId="{D00E7928-FE1F-47C0-BD21-175DD7380531}"/>
    <dgm:cxn modelId="{CA7DCB41-6711-47F2-B696-8872BB4A40C1}" type="presOf" srcId="{3E32D24D-1F79-42B5-890D-D1C727BA0131}" destId="{3464416B-3155-4EFD-A394-2C0DA6FD42C9}" srcOrd="0" destOrd="0" presId="urn:microsoft.com/office/officeart/2005/8/layout/bProcess4"/>
    <dgm:cxn modelId="{9CC4CC19-4C16-4C52-BD04-EFDC236653F6}" srcId="{1AA12D00-43F8-42B6-926E-F96CF080DFAA}" destId="{962E1969-BB0E-473C-A031-FC819E18BFBE}" srcOrd="1" destOrd="0" parTransId="{F3E4D298-6554-4AD9-8E3D-8F3666943F8C}" sibTransId="{300551F9-3D36-46E5-B68F-1B31E67CF9B1}"/>
    <dgm:cxn modelId="{A1A0C274-5041-462F-BBD5-AA29F0137BC7}" srcId="{1AA12D00-43F8-42B6-926E-F96CF080DFAA}" destId="{F3A743F8-F22F-4F75-A58C-CDDA25BEF149}" srcOrd="2" destOrd="0" parTransId="{27BDD66D-0BE4-424E-B0A1-9B0061E5D89F}" sibTransId="{6BE4B471-3981-4949-8DD8-287BABD1BF84}"/>
    <dgm:cxn modelId="{757A0491-7E9B-487B-8385-A2ABA5A8669F}" type="presOf" srcId="{5E675243-91F9-4732-969E-1569F85F7E03}" destId="{2626B1FE-180B-47DE-B481-A89396479656}" srcOrd="0" destOrd="0" presId="urn:microsoft.com/office/officeart/2005/8/layout/bProcess4"/>
    <dgm:cxn modelId="{660BBC28-7C38-4461-B401-27DCEE1660E0}" srcId="{1AA12D00-43F8-42B6-926E-F96CF080DFAA}" destId="{4424B8E3-886A-4830-B862-C4F4CF65B7D4}" srcOrd="17" destOrd="0" parTransId="{A91B61BC-48B0-489B-B278-53995104C346}" sibTransId="{5B49D969-6F49-4CE6-8823-D59B91E9347D}"/>
    <dgm:cxn modelId="{5186B7D9-BC80-4A1C-9DEB-7B06D7C4BE89}" type="presOf" srcId="{6BE4B471-3981-4949-8DD8-287BABD1BF84}" destId="{6047AE79-F599-4F1A-9BEC-E82F15EEABA4}" srcOrd="0" destOrd="0" presId="urn:microsoft.com/office/officeart/2005/8/layout/bProcess4"/>
    <dgm:cxn modelId="{B4452405-0156-4A87-BFF3-3EFFDB5ECB76}" type="presOf" srcId="{8C0DCE28-122F-4FE4-A342-A2E57449B4A5}" destId="{9D460140-F260-4E8B-9D4D-70E691A4519A}" srcOrd="0" destOrd="0" presId="urn:microsoft.com/office/officeart/2005/8/layout/bProcess4"/>
    <dgm:cxn modelId="{F3D5ACCE-2C0A-40E7-B597-0F32D64BFA9C}" type="presOf" srcId="{779D4988-9C4A-4AEF-B903-FDD89E18BF46}" destId="{6CF35344-3ABE-4B7F-81CE-98D49DB0FDD0}" srcOrd="0" destOrd="0" presId="urn:microsoft.com/office/officeart/2005/8/layout/bProcess4"/>
    <dgm:cxn modelId="{5E698FA5-8CD0-4F4B-BB4F-E0ED152B1EFE}" type="presOf" srcId="{6C5B7654-62C9-4B06-A9EC-3C2D6D09FE36}" destId="{31BF16DA-7D16-4F01-A2E3-7868F09E5B12}" srcOrd="0" destOrd="0" presId="urn:microsoft.com/office/officeart/2005/8/layout/bProcess4"/>
    <dgm:cxn modelId="{97FE18F5-C873-4DFA-AF6F-64DADC29CB77}" srcId="{1AA12D00-43F8-42B6-926E-F96CF080DFAA}" destId="{67CCE7E6-8B4B-4D17-BC74-BF5EC701EA50}" srcOrd="12" destOrd="0" parTransId="{A6A6E445-590D-4F8A-B232-55D3E7C4767E}" sibTransId="{CF002CEE-2A26-492F-94CE-EF88978657A2}"/>
    <dgm:cxn modelId="{3E912E8F-BDB4-4FCC-A4EC-52E6B2973DE8}" srcId="{1AA12D00-43F8-42B6-926E-F96CF080DFAA}" destId="{A9423CA7-10DB-4F4A-831D-A94C3C1793A6}" srcOrd="6" destOrd="0" parTransId="{72AC6ED4-7138-4A85-A977-E541CCA6C171}" sibTransId="{04655433-46C3-4FD0-A613-81C49B5C07F4}"/>
    <dgm:cxn modelId="{AF724C2B-CA68-48D1-A88E-4A761FA5A02E}" type="presOf" srcId="{EDD9350A-01AF-45D0-9027-9A867F6A16B5}" destId="{FBC707CE-0F02-41C8-B506-7B4F5EE2C6E6}" srcOrd="0" destOrd="0" presId="urn:microsoft.com/office/officeart/2005/8/layout/bProcess4"/>
    <dgm:cxn modelId="{27CBF21E-5759-4B4F-81DE-EDE5E17EF59B}" type="presOf" srcId="{FF8FC83C-36F3-4943-8BB6-329B5763F2F0}" destId="{17DC8E6A-5E09-419D-9068-31E02C4FCFAD}" srcOrd="0" destOrd="0" presId="urn:microsoft.com/office/officeart/2005/8/layout/bProcess4"/>
    <dgm:cxn modelId="{216EF89E-DF15-4014-AD13-D5AB873B90C7}" srcId="{1AA12D00-43F8-42B6-926E-F96CF080DFAA}" destId="{45B4351B-FA4E-4A18-92FE-7F572991F29D}" srcOrd="9" destOrd="0" parTransId="{65A014FB-8D52-4718-BFDF-47FF6A31B4E8}" sibTransId="{16B3BE83-7EFF-403A-A741-E9D8691C9E26}"/>
    <dgm:cxn modelId="{D421C413-E3EE-4495-95F6-CDDE9E8AEE20}" type="presOf" srcId="{D00E7928-FE1F-47C0-BD21-175DD7380531}" destId="{F5955EF1-C761-4EAF-A05A-F31816269A4C}" srcOrd="0" destOrd="0" presId="urn:microsoft.com/office/officeart/2005/8/layout/bProcess4"/>
    <dgm:cxn modelId="{391A5C61-B825-4096-B25B-95BA97CE030C}" type="presOf" srcId="{ECEC1339-C532-4DC2-B06F-9708D8988057}" destId="{05E23BB9-438C-409B-A7FD-BAE83C594142}" srcOrd="0" destOrd="0" presId="urn:microsoft.com/office/officeart/2005/8/layout/bProcess4"/>
    <dgm:cxn modelId="{911ECD7B-BA05-4E9D-B17D-A35B54C753A1}" srcId="{1AA12D00-43F8-42B6-926E-F96CF080DFAA}" destId="{92DDCF63-B87B-47FB-B251-5C3501AAEA3A}" srcOrd="15" destOrd="0" parTransId="{6A23076B-4736-48DA-B9A9-FA08C34FE565}" sibTransId="{081366E7-94EE-4836-9397-796965817741}"/>
    <dgm:cxn modelId="{F5F0361A-A15C-4DB1-A83D-A88ED18E87F4}" type="presOf" srcId="{4424B8E3-886A-4830-B862-C4F4CF65B7D4}" destId="{77574BDB-CB28-4A38-BCCD-C3FBD7319DCE}" srcOrd="0" destOrd="0" presId="urn:microsoft.com/office/officeart/2005/8/layout/bProcess4"/>
    <dgm:cxn modelId="{ABE151CD-AE64-4C41-A11A-88B51FEF6F49}" type="presOf" srcId="{4D53A1E8-99CA-40A8-B3C9-3D39AF49E825}" destId="{D33B0CC7-8003-4C10-887A-30BFA1C5919D}" srcOrd="0" destOrd="0" presId="urn:microsoft.com/office/officeart/2005/8/layout/bProcess4"/>
    <dgm:cxn modelId="{2236D7EE-501B-4AB9-995A-F4EE6468675A}" type="presOf" srcId="{BEBA3A74-BD6E-4840-8A20-89666A25FEA1}" destId="{F8C91B8B-4A9E-40D1-B616-C2C0EC9E0978}" srcOrd="0" destOrd="0" presId="urn:microsoft.com/office/officeart/2005/8/layout/bProcess4"/>
    <dgm:cxn modelId="{8FB7AF24-3656-4D56-9990-483B2FF4D59C}" type="presOf" srcId="{AFF8DA98-94D0-4B65-AB8F-6D098E944630}" destId="{65CF02FE-CE6E-46B7-970E-1C5B1C205DCF}" srcOrd="0" destOrd="0" presId="urn:microsoft.com/office/officeart/2005/8/layout/bProcess4"/>
    <dgm:cxn modelId="{A0E25E69-CEFE-4352-9F31-1CFB5568AFF9}" type="presOf" srcId="{F94EAFB0-B490-4C4B-85F5-5FA53BA872A1}" destId="{E6F6D0DB-9D00-4840-AF40-E37AF3BDE498}" srcOrd="0" destOrd="0" presId="urn:microsoft.com/office/officeart/2005/8/layout/bProcess4"/>
    <dgm:cxn modelId="{5E466F56-92FC-4BF1-B394-837980F8F63D}" srcId="{1AA12D00-43F8-42B6-926E-F96CF080DFAA}" destId="{779D4988-9C4A-4AEF-B903-FDD89E18BF46}" srcOrd="18" destOrd="0" parTransId="{ED3F3B58-9587-45EF-BA95-D2D8830697F1}" sibTransId="{F94EAFB0-B490-4C4B-85F5-5FA53BA872A1}"/>
    <dgm:cxn modelId="{3A50F1CC-B655-4574-A412-973B5359D581}" type="presOf" srcId="{F3A743F8-F22F-4F75-A58C-CDDA25BEF149}" destId="{E880E924-C7B4-4F93-8E41-B168061928CA}" srcOrd="0" destOrd="0" presId="urn:microsoft.com/office/officeart/2005/8/layout/bProcess4"/>
    <dgm:cxn modelId="{9E374D69-59C6-4DC6-9FA3-FB815833A43E}" srcId="{1AA12D00-43F8-42B6-926E-F96CF080DFAA}" destId="{BEBA3A74-BD6E-4840-8A20-89666A25FEA1}" srcOrd="16" destOrd="0" parTransId="{A1B1D294-746C-46EA-A39B-E02844304B66}" sibTransId="{A722A0CE-8E40-4BCF-B7D9-79981D81D2AD}"/>
    <dgm:cxn modelId="{DB7E884B-3969-492A-A6A7-E1F39C19EED4}" type="presOf" srcId="{04655433-46C3-4FD0-A613-81C49B5C07F4}" destId="{FAD3638B-A5CC-4DBD-B258-7CAB91176288}" srcOrd="0" destOrd="0" presId="urn:microsoft.com/office/officeart/2005/8/layout/bProcess4"/>
    <dgm:cxn modelId="{2E439491-02CE-43D0-A7D8-B557A7EE446C}" srcId="{1AA12D00-43F8-42B6-926E-F96CF080DFAA}" destId="{DAB75FDA-E743-4A19-A3F8-DFDFB85FDC15}" srcOrd="7" destOrd="0" parTransId="{7F8912DF-8BDE-40D0-B3C5-CDBA38C2966D}" sibTransId="{C057DC67-DBE4-424B-AC1D-C070CDEF8E67}"/>
    <dgm:cxn modelId="{F061F390-1586-4581-B78F-4CF82DA33472}" type="presOf" srcId="{081366E7-94EE-4836-9397-796965817741}" destId="{B1F83C86-93DB-4478-AD6F-FE3AE1B581C5}" srcOrd="0" destOrd="0" presId="urn:microsoft.com/office/officeart/2005/8/layout/bProcess4"/>
    <dgm:cxn modelId="{684037AE-6CA8-4B1B-A388-84906D293C4C}" srcId="{1AA12D00-43F8-42B6-926E-F96CF080DFAA}" destId="{F00537C0-2DEE-4224-AFCC-4BAE0A370B6D}" srcOrd="4" destOrd="0" parTransId="{12731641-8DC5-495C-8159-B7A122D22CA1}" sibTransId="{5E675243-91F9-4732-969E-1569F85F7E03}"/>
    <dgm:cxn modelId="{AA2D77AD-02C1-4914-A0E8-17881A8E4166}" type="presOf" srcId="{16B3BE83-7EFF-403A-A741-E9D8691C9E26}" destId="{D051802A-35DC-41C5-BCBC-ED963261E690}" srcOrd="0" destOrd="0" presId="urn:microsoft.com/office/officeart/2005/8/layout/bProcess4"/>
    <dgm:cxn modelId="{1A02022E-50BC-440E-ADC1-461AFA3D8411}" type="presOf" srcId="{D9620053-2C06-4836-912B-E51F5A0D9236}" destId="{EEC1D55E-FDDB-4BEA-9E7A-F8FEA4FD884B}" srcOrd="0" destOrd="0" presId="urn:microsoft.com/office/officeart/2005/8/layout/bProcess4"/>
    <dgm:cxn modelId="{82586D93-8535-4597-BC25-775C460D6AC8}" type="presOf" srcId="{D2E67697-DFE9-4FA8-AD8C-F73FC3F83F16}" destId="{2BB0D6E5-B160-45ED-BDEE-55104EA915BC}" srcOrd="0" destOrd="0" presId="urn:microsoft.com/office/officeart/2005/8/layout/bProcess4"/>
    <dgm:cxn modelId="{3B0CB831-1254-4B74-88B6-AB030B044F75}" type="presOf" srcId="{2DDDE052-9346-4460-A2C8-24297D87F0C4}" destId="{8F5A6643-6CFB-429B-91AE-D0B6C13B3784}" srcOrd="0" destOrd="0" presId="urn:microsoft.com/office/officeart/2005/8/layout/bProcess4"/>
    <dgm:cxn modelId="{A43D5F7E-BB13-456B-B2E2-C67AF59AC0F9}" srcId="{1AA12D00-43F8-42B6-926E-F96CF080DFAA}" destId="{D9620053-2C06-4836-912B-E51F5A0D9236}" srcOrd="8" destOrd="0" parTransId="{4D9052CC-98A8-45A3-8AD1-025B7706C27E}" sibTransId="{FF8FC83C-36F3-4943-8BB6-329B5763F2F0}"/>
    <dgm:cxn modelId="{8380086D-7C95-48B5-A377-AF8298B6936E}" type="presParOf" srcId="{9D9A87FF-4252-4BE6-B903-214D148AC32E}" destId="{69A7FD40-BBCE-4BEE-8F28-BAD7E043FC2B}" srcOrd="0" destOrd="0" presId="urn:microsoft.com/office/officeart/2005/8/layout/bProcess4"/>
    <dgm:cxn modelId="{EB381BEB-B725-4EED-A4C2-B1B503D09C07}" type="presParOf" srcId="{69A7FD40-BBCE-4BEE-8F28-BAD7E043FC2B}" destId="{FB4E6B90-DFDC-43A0-9009-E1366A2CDEF4}" srcOrd="0" destOrd="0" presId="urn:microsoft.com/office/officeart/2005/8/layout/bProcess4"/>
    <dgm:cxn modelId="{24769099-9061-42B8-B62C-C45FE495FFEA}" type="presParOf" srcId="{69A7FD40-BBCE-4BEE-8F28-BAD7E043FC2B}" destId="{2BB0D6E5-B160-45ED-BDEE-55104EA915BC}" srcOrd="1" destOrd="0" presId="urn:microsoft.com/office/officeart/2005/8/layout/bProcess4"/>
    <dgm:cxn modelId="{1D8103EC-FBF4-4D5E-9A8A-C11C159ABEC0}" type="presParOf" srcId="{9D9A87FF-4252-4BE6-B903-214D148AC32E}" destId="{65CF02FE-CE6E-46B7-970E-1C5B1C205DCF}" srcOrd="1" destOrd="0" presId="urn:microsoft.com/office/officeart/2005/8/layout/bProcess4"/>
    <dgm:cxn modelId="{2A05AEA9-6F00-4D84-B03E-84A65E76FF88}" type="presParOf" srcId="{9D9A87FF-4252-4BE6-B903-214D148AC32E}" destId="{B532E637-D25A-48B6-8AE5-2DADADCC9751}" srcOrd="2" destOrd="0" presId="urn:microsoft.com/office/officeart/2005/8/layout/bProcess4"/>
    <dgm:cxn modelId="{BA15ABD1-2BFB-4D71-AE8F-F46E4F26618B}" type="presParOf" srcId="{B532E637-D25A-48B6-8AE5-2DADADCC9751}" destId="{441EE7F3-1629-4206-8837-DA8EFDC44208}" srcOrd="0" destOrd="0" presId="urn:microsoft.com/office/officeart/2005/8/layout/bProcess4"/>
    <dgm:cxn modelId="{ECC9C041-7914-48CA-A9E2-47B98091A358}" type="presParOf" srcId="{B532E637-D25A-48B6-8AE5-2DADADCC9751}" destId="{81455D80-86FF-4078-B707-6D1B55DDEC44}" srcOrd="1" destOrd="0" presId="urn:microsoft.com/office/officeart/2005/8/layout/bProcess4"/>
    <dgm:cxn modelId="{350EE24A-6006-470F-9B84-AC121E45C3AF}" type="presParOf" srcId="{9D9A87FF-4252-4BE6-B903-214D148AC32E}" destId="{B2EDFFF3-8142-4B33-AD3D-2100B6661297}" srcOrd="3" destOrd="0" presId="urn:microsoft.com/office/officeart/2005/8/layout/bProcess4"/>
    <dgm:cxn modelId="{17A72063-25C5-4FFB-8CCB-C91CD033CB8A}" type="presParOf" srcId="{9D9A87FF-4252-4BE6-B903-214D148AC32E}" destId="{9CC7BC27-CE52-4829-B59E-504B34732AF7}" srcOrd="4" destOrd="0" presId="urn:microsoft.com/office/officeart/2005/8/layout/bProcess4"/>
    <dgm:cxn modelId="{279A79DB-B51A-4AB2-8669-B0052DD626E2}" type="presParOf" srcId="{9CC7BC27-CE52-4829-B59E-504B34732AF7}" destId="{F864D811-6473-4F51-B06F-0E98570EC00A}" srcOrd="0" destOrd="0" presId="urn:microsoft.com/office/officeart/2005/8/layout/bProcess4"/>
    <dgm:cxn modelId="{934C5AA7-FDCA-466D-A5C6-B09F1158F853}" type="presParOf" srcId="{9CC7BC27-CE52-4829-B59E-504B34732AF7}" destId="{E880E924-C7B4-4F93-8E41-B168061928CA}" srcOrd="1" destOrd="0" presId="urn:microsoft.com/office/officeart/2005/8/layout/bProcess4"/>
    <dgm:cxn modelId="{01593095-1793-4F9A-9248-36A7126E2E83}" type="presParOf" srcId="{9D9A87FF-4252-4BE6-B903-214D148AC32E}" destId="{6047AE79-F599-4F1A-9BEC-E82F15EEABA4}" srcOrd="5" destOrd="0" presId="urn:microsoft.com/office/officeart/2005/8/layout/bProcess4"/>
    <dgm:cxn modelId="{153AEE26-5BC7-47B2-9890-C6499668C624}" type="presParOf" srcId="{9D9A87FF-4252-4BE6-B903-214D148AC32E}" destId="{D64780AD-1426-4BF7-A10E-48C929FF2A6F}" srcOrd="6" destOrd="0" presId="urn:microsoft.com/office/officeart/2005/8/layout/bProcess4"/>
    <dgm:cxn modelId="{13CAD991-B53A-405F-AF03-9444BCB644F7}" type="presParOf" srcId="{D64780AD-1426-4BF7-A10E-48C929FF2A6F}" destId="{EC6D8511-30E9-4221-964A-75150F0DA36C}" srcOrd="0" destOrd="0" presId="urn:microsoft.com/office/officeart/2005/8/layout/bProcess4"/>
    <dgm:cxn modelId="{6EAFB082-9BED-4C5E-B178-13BE39D3FBD3}" type="presParOf" srcId="{D64780AD-1426-4BF7-A10E-48C929FF2A6F}" destId="{31BF16DA-7D16-4F01-A2E3-7868F09E5B12}" srcOrd="1" destOrd="0" presId="urn:microsoft.com/office/officeart/2005/8/layout/bProcess4"/>
    <dgm:cxn modelId="{A26D57B6-9D93-4290-9054-E4EF57380598}" type="presParOf" srcId="{9D9A87FF-4252-4BE6-B903-214D148AC32E}" destId="{5EE0EB98-574D-45FD-96F2-69E926E5F5DC}" srcOrd="7" destOrd="0" presId="urn:microsoft.com/office/officeart/2005/8/layout/bProcess4"/>
    <dgm:cxn modelId="{20E96ABF-E733-4D8B-B5D8-A4AC8DF2A51D}" type="presParOf" srcId="{9D9A87FF-4252-4BE6-B903-214D148AC32E}" destId="{75FDB17E-FEE3-4C48-BCE5-B4FC41E7D129}" srcOrd="8" destOrd="0" presId="urn:microsoft.com/office/officeart/2005/8/layout/bProcess4"/>
    <dgm:cxn modelId="{54689178-F282-473F-A7C3-2BA27C150F8B}" type="presParOf" srcId="{75FDB17E-FEE3-4C48-BCE5-B4FC41E7D129}" destId="{AD094E4F-B96F-4CC4-9BCA-7D7938C623EA}" srcOrd="0" destOrd="0" presId="urn:microsoft.com/office/officeart/2005/8/layout/bProcess4"/>
    <dgm:cxn modelId="{AFDE849D-66B1-42E0-8F33-D42B2BCB5FE1}" type="presParOf" srcId="{75FDB17E-FEE3-4C48-BCE5-B4FC41E7D129}" destId="{43DBC905-1222-4CB5-A7C9-1EB0107CF27E}" srcOrd="1" destOrd="0" presId="urn:microsoft.com/office/officeart/2005/8/layout/bProcess4"/>
    <dgm:cxn modelId="{30DE7C2E-8DCE-468B-9E45-7483F38570F5}" type="presParOf" srcId="{9D9A87FF-4252-4BE6-B903-214D148AC32E}" destId="{2626B1FE-180B-47DE-B481-A89396479656}" srcOrd="9" destOrd="0" presId="urn:microsoft.com/office/officeart/2005/8/layout/bProcess4"/>
    <dgm:cxn modelId="{4E47F9C7-4713-4D77-943D-9C41B267DB7D}" type="presParOf" srcId="{9D9A87FF-4252-4BE6-B903-214D148AC32E}" destId="{8EFCE9B9-F251-4CF8-A546-8F27F49BDD03}" srcOrd="10" destOrd="0" presId="urn:microsoft.com/office/officeart/2005/8/layout/bProcess4"/>
    <dgm:cxn modelId="{739D692F-694A-42A9-9D5D-BCF84DAD0024}" type="presParOf" srcId="{8EFCE9B9-F251-4CF8-A546-8F27F49BDD03}" destId="{D022B015-118E-4304-96CC-312AA45528E8}" srcOrd="0" destOrd="0" presId="urn:microsoft.com/office/officeart/2005/8/layout/bProcess4"/>
    <dgm:cxn modelId="{51347B12-9D13-41BF-91EF-A2BE354546BA}" type="presParOf" srcId="{8EFCE9B9-F251-4CF8-A546-8F27F49BDD03}" destId="{9D460140-F260-4E8B-9D4D-70E691A4519A}" srcOrd="1" destOrd="0" presId="urn:microsoft.com/office/officeart/2005/8/layout/bProcess4"/>
    <dgm:cxn modelId="{9EDAC385-1317-41E2-9409-792B96B7208C}" type="presParOf" srcId="{9D9A87FF-4252-4BE6-B903-214D148AC32E}" destId="{F5955EF1-C761-4EAF-A05A-F31816269A4C}" srcOrd="11" destOrd="0" presId="urn:microsoft.com/office/officeart/2005/8/layout/bProcess4"/>
    <dgm:cxn modelId="{E20A8275-BEE5-4BD3-80B4-970B4CEFD933}" type="presParOf" srcId="{9D9A87FF-4252-4BE6-B903-214D148AC32E}" destId="{A11CE099-CEA0-4027-A5D9-D00A59C03F17}" srcOrd="12" destOrd="0" presId="urn:microsoft.com/office/officeart/2005/8/layout/bProcess4"/>
    <dgm:cxn modelId="{932DC801-173F-4A62-956D-FD7DF2B7DEB1}" type="presParOf" srcId="{A11CE099-CEA0-4027-A5D9-D00A59C03F17}" destId="{B0F07942-D27D-418F-A520-ED17B5DD570B}" srcOrd="0" destOrd="0" presId="urn:microsoft.com/office/officeart/2005/8/layout/bProcess4"/>
    <dgm:cxn modelId="{E578FFA3-F9B7-4AAC-BFB6-C0EF000CF7D7}" type="presParOf" srcId="{A11CE099-CEA0-4027-A5D9-D00A59C03F17}" destId="{8B5155A2-7D8D-4D63-99E9-42C932720CDD}" srcOrd="1" destOrd="0" presId="urn:microsoft.com/office/officeart/2005/8/layout/bProcess4"/>
    <dgm:cxn modelId="{10E2EBEE-8577-47BB-9DF4-B8593F988866}" type="presParOf" srcId="{9D9A87FF-4252-4BE6-B903-214D148AC32E}" destId="{FAD3638B-A5CC-4DBD-B258-7CAB91176288}" srcOrd="13" destOrd="0" presId="urn:microsoft.com/office/officeart/2005/8/layout/bProcess4"/>
    <dgm:cxn modelId="{2F285DE7-6CC9-4DBB-ABC4-FC2CBBA5E5D8}" type="presParOf" srcId="{9D9A87FF-4252-4BE6-B903-214D148AC32E}" destId="{4675387E-BAE0-4BE9-8B88-A810AA06A680}" srcOrd="14" destOrd="0" presId="urn:microsoft.com/office/officeart/2005/8/layout/bProcess4"/>
    <dgm:cxn modelId="{0D3FE699-F501-4BF0-8172-8E3196D6E79F}" type="presParOf" srcId="{4675387E-BAE0-4BE9-8B88-A810AA06A680}" destId="{8888725F-7D7E-476B-914F-E2E40B9243D6}" srcOrd="0" destOrd="0" presId="urn:microsoft.com/office/officeart/2005/8/layout/bProcess4"/>
    <dgm:cxn modelId="{7997A7D9-7AA4-4DE6-BC8A-24E749D7F797}" type="presParOf" srcId="{4675387E-BAE0-4BE9-8B88-A810AA06A680}" destId="{D9398FAC-4BA6-4FAA-81EB-002A5A870CC7}" srcOrd="1" destOrd="0" presId="urn:microsoft.com/office/officeart/2005/8/layout/bProcess4"/>
    <dgm:cxn modelId="{74942955-B37C-498F-A630-333380BB66B4}" type="presParOf" srcId="{9D9A87FF-4252-4BE6-B903-214D148AC32E}" destId="{98FA437A-2CE6-43DC-A54B-2B9470567BD6}" srcOrd="15" destOrd="0" presId="urn:microsoft.com/office/officeart/2005/8/layout/bProcess4"/>
    <dgm:cxn modelId="{C0563E70-72FD-4A33-A4BF-66119B377525}" type="presParOf" srcId="{9D9A87FF-4252-4BE6-B903-214D148AC32E}" destId="{920C0C59-598B-42EA-A97B-D4353197FE1C}" srcOrd="16" destOrd="0" presId="urn:microsoft.com/office/officeart/2005/8/layout/bProcess4"/>
    <dgm:cxn modelId="{354177CD-564C-4F6E-8AF3-5A844B044013}" type="presParOf" srcId="{920C0C59-598B-42EA-A97B-D4353197FE1C}" destId="{01C475C4-B926-4A9F-89B3-7117ED10E299}" srcOrd="0" destOrd="0" presId="urn:microsoft.com/office/officeart/2005/8/layout/bProcess4"/>
    <dgm:cxn modelId="{6085AE00-8820-4B03-9F36-8C19D12E13BE}" type="presParOf" srcId="{920C0C59-598B-42EA-A97B-D4353197FE1C}" destId="{EEC1D55E-FDDB-4BEA-9E7A-F8FEA4FD884B}" srcOrd="1" destOrd="0" presId="urn:microsoft.com/office/officeart/2005/8/layout/bProcess4"/>
    <dgm:cxn modelId="{B6583405-B087-4893-89BC-3816000FCB72}" type="presParOf" srcId="{9D9A87FF-4252-4BE6-B903-214D148AC32E}" destId="{17DC8E6A-5E09-419D-9068-31E02C4FCFAD}" srcOrd="17" destOrd="0" presId="urn:microsoft.com/office/officeart/2005/8/layout/bProcess4"/>
    <dgm:cxn modelId="{A3BA0186-E4D4-4760-8627-6B73E0B53399}" type="presParOf" srcId="{9D9A87FF-4252-4BE6-B903-214D148AC32E}" destId="{0FBE73DC-6A6E-4EF2-8B5A-82AE78A38EAB}" srcOrd="18" destOrd="0" presId="urn:microsoft.com/office/officeart/2005/8/layout/bProcess4"/>
    <dgm:cxn modelId="{A9E6B47F-366E-484D-BD29-BCA3DCD00A37}" type="presParOf" srcId="{0FBE73DC-6A6E-4EF2-8B5A-82AE78A38EAB}" destId="{38B5EBE0-88DF-4487-A6D8-4A31CDA81179}" srcOrd="0" destOrd="0" presId="urn:microsoft.com/office/officeart/2005/8/layout/bProcess4"/>
    <dgm:cxn modelId="{D1BEE1AA-C3CD-4BA9-B2A9-D173EBF493D3}" type="presParOf" srcId="{0FBE73DC-6A6E-4EF2-8B5A-82AE78A38EAB}" destId="{2B88BD7A-AFA6-4656-A14C-88076A1F651B}" srcOrd="1" destOrd="0" presId="urn:microsoft.com/office/officeart/2005/8/layout/bProcess4"/>
    <dgm:cxn modelId="{8E6E477D-8238-4F7B-AD92-20EFDCD19D78}" type="presParOf" srcId="{9D9A87FF-4252-4BE6-B903-214D148AC32E}" destId="{D051802A-35DC-41C5-BCBC-ED963261E690}" srcOrd="19" destOrd="0" presId="urn:microsoft.com/office/officeart/2005/8/layout/bProcess4"/>
    <dgm:cxn modelId="{D0A480B7-777F-4A3D-BC17-0DC0875831C4}" type="presParOf" srcId="{9D9A87FF-4252-4BE6-B903-214D148AC32E}" destId="{14C4BBCF-7EBC-4D2B-A7F8-608E213DAA2E}" srcOrd="20" destOrd="0" presId="urn:microsoft.com/office/officeart/2005/8/layout/bProcess4"/>
    <dgm:cxn modelId="{EE87DFEB-9CD9-416A-A6AF-BB038444B291}" type="presParOf" srcId="{14C4BBCF-7EBC-4D2B-A7F8-608E213DAA2E}" destId="{69145114-136D-4A98-9FA0-FD7AF85B1E98}" srcOrd="0" destOrd="0" presId="urn:microsoft.com/office/officeart/2005/8/layout/bProcess4"/>
    <dgm:cxn modelId="{981DE412-17DE-4BD4-8D5E-CF6808DB0481}" type="presParOf" srcId="{14C4BBCF-7EBC-4D2B-A7F8-608E213DAA2E}" destId="{D33B0CC7-8003-4C10-887A-30BFA1C5919D}" srcOrd="1" destOrd="0" presId="urn:microsoft.com/office/officeart/2005/8/layout/bProcess4"/>
    <dgm:cxn modelId="{B23A5A3D-7C64-4021-8022-05C260977172}" type="presParOf" srcId="{9D9A87FF-4252-4BE6-B903-214D148AC32E}" destId="{A56A15DC-599C-4C97-919B-0DEA6751A461}" srcOrd="21" destOrd="0" presId="urn:microsoft.com/office/officeart/2005/8/layout/bProcess4"/>
    <dgm:cxn modelId="{6860A285-633A-4A10-9F9F-8CADDA4DD89B}" type="presParOf" srcId="{9D9A87FF-4252-4BE6-B903-214D148AC32E}" destId="{D46E45C3-B5C3-4A5A-8450-1770E8610764}" srcOrd="22" destOrd="0" presId="urn:microsoft.com/office/officeart/2005/8/layout/bProcess4"/>
    <dgm:cxn modelId="{C3DB6CB9-146D-4789-9096-3C69D68D3EE6}" type="presParOf" srcId="{D46E45C3-B5C3-4A5A-8450-1770E8610764}" destId="{E820BEF8-9FED-4348-BE03-B0CAE7BA245F}" srcOrd="0" destOrd="0" presId="urn:microsoft.com/office/officeart/2005/8/layout/bProcess4"/>
    <dgm:cxn modelId="{0B6B3EBD-A8AA-4BE4-968F-3D8354A7B240}" type="presParOf" srcId="{D46E45C3-B5C3-4A5A-8450-1770E8610764}" destId="{45841200-09BB-4D8A-9D8D-B0C4FA35BFEE}" srcOrd="1" destOrd="0" presId="urn:microsoft.com/office/officeart/2005/8/layout/bProcess4"/>
    <dgm:cxn modelId="{0642A21D-DD92-4EA3-9DB2-F6FF5CBBBECC}" type="presParOf" srcId="{9D9A87FF-4252-4BE6-B903-214D148AC32E}" destId="{3E64D63A-4B7E-4073-811F-C1558E8B2007}" srcOrd="23" destOrd="0" presId="urn:microsoft.com/office/officeart/2005/8/layout/bProcess4"/>
    <dgm:cxn modelId="{202877E6-E72A-4D22-A7AF-41CF6FE9097F}" type="presParOf" srcId="{9D9A87FF-4252-4BE6-B903-214D148AC32E}" destId="{D364B918-416E-443C-B64D-A5E2B75E7ABA}" srcOrd="24" destOrd="0" presId="urn:microsoft.com/office/officeart/2005/8/layout/bProcess4"/>
    <dgm:cxn modelId="{7E87709C-111C-4234-9075-021A91FF12E7}" type="presParOf" srcId="{D364B918-416E-443C-B64D-A5E2B75E7ABA}" destId="{722B891B-9798-4288-A79B-9544F584281D}" srcOrd="0" destOrd="0" presId="urn:microsoft.com/office/officeart/2005/8/layout/bProcess4"/>
    <dgm:cxn modelId="{CDA9AB01-8E8D-4EFB-B65E-85AD8FB5B362}" type="presParOf" srcId="{D364B918-416E-443C-B64D-A5E2B75E7ABA}" destId="{EA85E61C-DC7C-46D4-80C0-9AADE6086787}" srcOrd="1" destOrd="0" presId="urn:microsoft.com/office/officeart/2005/8/layout/bProcess4"/>
    <dgm:cxn modelId="{D30CE74D-15CB-4095-A748-A37C30DC45BC}" type="presParOf" srcId="{9D9A87FF-4252-4BE6-B903-214D148AC32E}" destId="{70CA5306-0A55-4570-9FA3-5DB9C2D56830}" srcOrd="25" destOrd="0" presId="urn:microsoft.com/office/officeart/2005/8/layout/bProcess4"/>
    <dgm:cxn modelId="{0096373A-D042-40D5-8626-FE6E12E020F9}" type="presParOf" srcId="{9D9A87FF-4252-4BE6-B903-214D148AC32E}" destId="{EA659EB0-D5B7-43E2-B40B-789EB4478CA3}" srcOrd="26" destOrd="0" presId="urn:microsoft.com/office/officeart/2005/8/layout/bProcess4"/>
    <dgm:cxn modelId="{98B6BCC7-734E-4455-9B7A-A6548C594626}" type="presParOf" srcId="{EA659EB0-D5B7-43E2-B40B-789EB4478CA3}" destId="{A3286B07-5018-4939-9A68-E3BEB0F425A1}" srcOrd="0" destOrd="0" presId="urn:microsoft.com/office/officeart/2005/8/layout/bProcess4"/>
    <dgm:cxn modelId="{E8D03B85-7609-4D7C-8BD9-2B0C4F73C2DC}" type="presParOf" srcId="{EA659EB0-D5B7-43E2-B40B-789EB4478CA3}" destId="{05E23BB9-438C-409B-A7FD-BAE83C594142}" srcOrd="1" destOrd="0" presId="urn:microsoft.com/office/officeart/2005/8/layout/bProcess4"/>
    <dgm:cxn modelId="{284B53AA-8A26-4C8F-8817-E8271B19E0B9}" type="presParOf" srcId="{9D9A87FF-4252-4BE6-B903-214D148AC32E}" destId="{3464416B-3155-4EFD-A394-2C0DA6FD42C9}" srcOrd="27" destOrd="0" presId="urn:microsoft.com/office/officeart/2005/8/layout/bProcess4"/>
    <dgm:cxn modelId="{FB1D9331-DCA0-4EAF-B34F-9BA91EF7E37A}" type="presParOf" srcId="{9D9A87FF-4252-4BE6-B903-214D148AC32E}" destId="{723CF2B5-AA37-4275-8165-01E9E381C4B4}" srcOrd="28" destOrd="0" presId="urn:microsoft.com/office/officeart/2005/8/layout/bProcess4"/>
    <dgm:cxn modelId="{6F1F28B2-8AC0-4B62-86D5-61861A84ACA2}" type="presParOf" srcId="{723CF2B5-AA37-4275-8165-01E9E381C4B4}" destId="{98EDB16E-2D6D-42DE-9808-FEE0D67E020A}" srcOrd="0" destOrd="0" presId="urn:microsoft.com/office/officeart/2005/8/layout/bProcess4"/>
    <dgm:cxn modelId="{5B537AE2-EFB4-417E-BE0C-8C94A6E6A9F5}" type="presParOf" srcId="{723CF2B5-AA37-4275-8165-01E9E381C4B4}" destId="{DAE8FC0E-2BC0-4B30-8F71-22AF1B8C0B61}" srcOrd="1" destOrd="0" presId="urn:microsoft.com/office/officeart/2005/8/layout/bProcess4"/>
    <dgm:cxn modelId="{4663659F-D61F-437D-B2F1-8098EA8CBB25}" type="presParOf" srcId="{9D9A87FF-4252-4BE6-B903-214D148AC32E}" destId="{8F5A6643-6CFB-429B-91AE-D0B6C13B3784}" srcOrd="29" destOrd="0" presId="urn:microsoft.com/office/officeart/2005/8/layout/bProcess4"/>
    <dgm:cxn modelId="{A5455DA6-838C-435B-9684-A0C695A2B97A}" type="presParOf" srcId="{9D9A87FF-4252-4BE6-B903-214D148AC32E}" destId="{E99F88D3-B72B-404A-BDEF-7A1F4A21C10F}" srcOrd="30" destOrd="0" presId="urn:microsoft.com/office/officeart/2005/8/layout/bProcess4"/>
    <dgm:cxn modelId="{4A75ECDF-7744-4478-925B-4998D315109C}" type="presParOf" srcId="{E99F88D3-B72B-404A-BDEF-7A1F4A21C10F}" destId="{F3AF825F-4C7C-4465-9332-B88A7A597D4C}" srcOrd="0" destOrd="0" presId="urn:microsoft.com/office/officeart/2005/8/layout/bProcess4"/>
    <dgm:cxn modelId="{C2E047F4-90D6-4001-8780-CD6E43716BA3}" type="presParOf" srcId="{E99F88D3-B72B-404A-BDEF-7A1F4A21C10F}" destId="{23B6BD77-604E-4350-B691-8EA0C9B53C39}" srcOrd="1" destOrd="0" presId="urn:microsoft.com/office/officeart/2005/8/layout/bProcess4"/>
    <dgm:cxn modelId="{BC511E2C-B366-494C-A5D4-055BEF88A582}" type="presParOf" srcId="{9D9A87FF-4252-4BE6-B903-214D148AC32E}" destId="{B1F83C86-93DB-4478-AD6F-FE3AE1B581C5}" srcOrd="31" destOrd="0" presId="urn:microsoft.com/office/officeart/2005/8/layout/bProcess4"/>
    <dgm:cxn modelId="{05D27122-14E4-4968-846F-E37170DC5D81}" type="presParOf" srcId="{9D9A87FF-4252-4BE6-B903-214D148AC32E}" destId="{A9B552E7-E998-4D6E-BB60-6AC07C346F14}" srcOrd="32" destOrd="0" presId="urn:microsoft.com/office/officeart/2005/8/layout/bProcess4"/>
    <dgm:cxn modelId="{EB96E7D7-A1EA-49D6-AE1D-6129F341F0E7}" type="presParOf" srcId="{A9B552E7-E998-4D6E-BB60-6AC07C346F14}" destId="{54CD8C52-C29B-48BB-B8BC-66166C9BC1CA}" srcOrd="0" destOrd="0" presId="urn:microsoft.com/office/officeart/2005/8/layout/bProcess4"/>
    <dgm:cxn modelId="{7AB87F2B-3B1C-4D71-8285-6D14DF6CCAE2}" type="presParOf" srcId="{A9B552E7-E998-4D6E-BB60-6AC07C346F14}" destId="{F8C91B8B-4A9E-40D1-B616-C2C0EC9E0978}" srcOrd="1" destOrd="0" presId="urn:microsoft.com/office/officeart/2005/8/layout/bProcess4"/>
    <dgm:cxn modelId="{B7B3DB41-2B0E-46D6-95BF-2C89C4857F60}" type="presParOf" srcId="{9D9A87FF-4252-4BE6-B903-214D148AC32E}" destId="{30FE97D5-9CD5-4345-889A-87FC9BA3AFE8}" srcOrd="33" destOrd="0" presId="urn:microsoft.com/office/officeart/2005/8/layout/bProcess4"/>
    <dgm:cxn modelId="{74A45C12-FA19-489E-A425-0B4CFC0ED3A4}" type="presParOf" srcId="{9D9A87FF-4252-4BE6-B903-214D148AC32E}" destId="{81EB8CA2-A471-4278-BB9D-1FE783ED1B07}" srcOrd="34" destOrd="0" presId="urn:microsoft.com/office/officeart/2005/8/layout/bProcess4"/>
    <dgm:cxn modelId="{B610DAA3-0E31-49D0-BDFE-C975BC7FDEF9}" type="presParOf" srcId="{81EB8CA2-A471-4278-BB9D-1FE783ED1B07}" destId="{B938A74B-B62F-481A-8EFB-2DBD186BBD6D}" srcOrd="0" destOrd="0" presId="urn:microsoft.com/office/officeart/2005/8/layout/bProcess4"/>
    <dgm:cxn modelId="{2B572417-9413-4D76-B22C-A2580703425D}" type="presParOf" srcId="{81EB8CA2-A471-4278-BB9D-1FE783ED1B07}" destId="{77574BDB-CB28-4A38-BCCD-C3FBD7319DCE}" srcOrd="1" destOrd="0" presId="urn:microsoft.com/office/officeart/2005/8/layout/bProcess4"/>
    <dgm:cxn modelId="{7F37967A-1CB2-45BB-A01F-38A7E9A58268}" type="presParOf" srcId="{9D9A87FF-4252-4BE6-B903-214D148AC32E}" destId="{9187FE84-B349-44F2-BF72-E98E32F80A91}" srcOrd="35" destOrd="0" presId="urn:microsoft.com/office/officeart/2005/8/layout/bProcess4"/>
    <dgm:cxn modelId="{F0A21098-2413-4DAD-A9C9-EFBCDC5BBF58}" type="presParOf" srcId="{9D9A87FF-4252-4BE6-B903-214D148AC32E}" destId="{3F9C9CD1-B43E-4540-90D2-4F27D18144A6}" srcOrd="36" destOrd="0" presId="urn:microsoft.com/office/officeart/2005/8/layout/bProcess4"/>
    <dgm:cxn modelId="{641634F1-6F3B-404D-ADF8-C594580E2329}" type="presParOf" srcId="{3F9C9CD1-B43E-4540-90D2-4F27D18144A6}" destId="{9D3AC5B1-EEBE-47DB-9EBC-B651A849729E}" srcOrd="0" destOrd="0" presId="urn:microsoft.com/office/officeart/2005/8/layout/bProcess4"/>
    <dgm:cxn modelId="{68843EB7-5199-45F8-94FB-CC516B968562}" type="presParOf" srcId="{3F9C9CD1-B43E-4540-90D2-4F27D18144A6}" destId="{6CF35344-3ABE-4B7F-81CE-98D49DB0FDD0}" srcOrd="1" destOrd="0" presId="urn:microsoft.com/office/officeart/2005/8/layout/bProcess4"/>
    <dgm:cxn modelId="{70EBCF98-B876-4830-BC16-C1377C80444E}" type="presParOf" srcId="{9D9A87FF-4252-4BE6-B903-214D148AC32E}" destId="{E6F6D0DB-9D00-4840-AF40-E37AF3BDE498}" srcOrd="37" destOrd="0" presId="urn:microsoft.com/office/officeart/2005/8/layout/bProcess4"/>
    <dgm:cxn modelId="{BCB77900-989D-4A1C-A48D-B506F8F21227}" type="presParOf" srcId="{9D9A87FF-4252-4BE6-B903-214D148AC32E}" destId="{7A4A2844-268F-4D55-BC03-D44A09DE11F3}" srcOrd="38" destOrd="0" presId="urn:microsoft.com/office/officeart/2005/8/layout/bProcess4"/>
    <dgm:cxn modelId="{BB84102F-16B7-4FEB-820D-D8462C3FC2D5}" type="presParOf" srcId="{7A4A2844-268F-4D55-BC03-D44A09DE11F3}" destId="{3A062243-A7A5-4D0A-8D47-C4A7756D0BD2}" srcOrd="0" destOrd="0" presId="urn:microsoft.com/office/officeart/2005/8/layout/bProcess4"/>
    <dgm:cxn modelId="{18A49511-B8B3-472A-A306-F8C636C3C009}" type="presParOf" srcId="{7A4A2844-268F-4D55-BC03-D44A09DE11F3}" destId="{FBC707CE-0F02-41C8-B506-7B4F5EE2C6E6}"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5FA955-106C-4726-9D23-1D57E43A611E}">
      <dsp:nvSpPr>
        <dsp:cNvPr id="0" name=""/>
        <dsp:cNvSpPr/>
      </dsp:nvSpPr>
      <dsp:spPr>
        <a:xfrm rot="5400000">
          <a:off x="-273383" y="1167108"/>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29E6C6-F98F-4E49-B91C-180A6FFFDC81}">
      <dsp:nvSpPr>
        <dsp:cNvPr id="0" name=""/>
        <dsp:cNvSpPr/>
      </dsp:nvSpPr>
      <dsp:spPr>
        <a:xfrm>
          <a:off x="4167" y="390591"/>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On the morning power up</a:t>
          </a:r>
          <a:endParaRPr lang="zh-CN" altLang="en-US" sz="1800" kern="1200" dirty="0"/>
        </a:p>
      </dsp:txBody>
      <dsp:txXfrm>
        <a:off x="4167" y="390591"/>
        <a:ext cx="1627187" cy="976312"/>
      </dsp:txXfrm>
    </dsp:sp>
    <dsp:sp modelId="{535B53C5-B0B7-4045-89C8-DFC8FD68372A}">
      <dsp:nvSpPr>
        <dsp:cNvPr id="0" name=""/>
        <dsp:cNvSpPr/>
      </dsp:nvSpPr>
      <dsp:spPr>
        <a:xfrm rot="5400000">
          <a:off x="-273383" y="2387499"/>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FC142F-30F4-41EE-85C1-AE3D32E46655}">
      <dsp:nvSpPr>
        <dsp:cNvPr id="0" name=""/>
        <dsp:cNvSpPr/>
      </dsp:nvSpPr>
      <dsp:spPr>
        <a:xfrm>
          <a:off x="4167" y="1610981"/>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wake </a:t>
          </a:r>
          <a:endParaRPr lang="en-US" altLang="zh-CN" sz="1800" kern="1200" dirty="0" smtClean="0"/>
        </a:p>
      </dsp:txBody>
      <dsp:txXfrm>
        <a:off x="4167" y="1610981"/>
        <a:ext cx="1627187" cy="976312"/>
      </dsp:txXfrm>
    </dsp:sp>
    <dsp:sp modelId="{6D674ECA-AD7F-4E8A-8834-9CD29E12D4C9}">
      <dsp:nvSpPr>
        <dsp:cNvPr id="0" name=""/>
        <dsp:cNvSpPr/>
      </dsp:nvSpPr>
      <dsp:spPr>
        <a:xfrm rot="5400000">
          <a:off x="-273383" y="3607890"/>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F0B021-94FE-430D-8B3E-5E3A3FC5266C}">
      <dsp:nvSpPr>
        <dsp:cNvPr id="0" name=""/>
        <dsp:cNvSpPr/>
      </dsp:nvSpPr>
      <dsp:spPr>
        <a:xfrm>
          <a:off x="4167" y="2831372"/>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Outbound</a:t>
          </a:r>
          <a:endParaRPr lang="en-US" altLang="zh-CN" sz="1800" kern="1200" dirty="0" smtClean="0"/>
        </a:p>
      </dsp:txBody>
      <dsp:txXfrm>
        <a:off x="4167" y="2831372"/>
        <a:ext cx="1627187" cy="976312"/>
      </dsp:txXfrm>
    </dsp:sp>
    <dsp:sp modelId="{D27C6FCC-9391-412F-AE49-850C88A1A68B}">
      <dsp:nvSpPr>
        <dsp:cNvPr id="0" name=""/>
        <dsp:cNvSpPr/>
      </dsp:nvSpPr>
      <dsp:spPr>
        <a:xfrm>
          <a:off x="336811" y="4218085"/>
          <a:ext cx="2156952"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D8C141-800D-4A84-B89D-3973E0DEE7B5}">
      <dsp:nvSpPr>
        <dsp:cNvPr id="0" name=""/>
        <dsp:cNvSpPr/>
      </dsp:nvSpPr>
      <dsp:spPr>
        <a:xfrm>
          <a:off x="4167" y="4051763"/>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rolling road car operations </a:t>
          </a:r>
          <a:endParaRPr lang="en-US" altLang="zh-CN" sz="1800" kern="1200" dirty="0" smtClean="0"/>
        </a:p>
      </dsp:txBody>
      <dsp:txXfrm>
        <a:off x="4167" y="4051763"/>
        <a:ext cx="1627187" cy="976312"/>
      </dsp:txXfrm>
    </dsp:sp>
    <dsp:sp modelId="{FFA6130B-92E8-4052-91F2-3DD4C1768FC4}">
      <dsp:nvSpPr>
        <dsp:cNvPr id="0" name=""/>
        <dsp:cNvSpPr/>
      </dsp:nvSpPr>
      <dsp:spPr>
        <a:xfrm rot="16200000">
          <a:off x="1890775" y="3607890"/>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62FDFA-4B8B-4D61-8D4A-8622FA6DA9FA}">
      <dsp:nvSpPr>
        <dsp:cNvPr id="0" name=""/>
        <dsp:cNvSpPr/>
      </dsp:nvSpPr>
      <dsp:spPr>
        <a:xfrm>
          <a:off x="2168326" y="4051763"/>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enter into a mainline station</a:t>
          </a:r>
          <a:endParaRPr lang="en-US" altLang="zh-CN" sz="1800" kern="1200" dirty="0" smtClean="0"/>
        </a:p>
      </dsp:txBody>
      <dsp:txXfrm>
        <a:off x="2168326" y="4051763"/>
        <a:ext cx="1627187" cy="976312"/>
      </dsp:txXfrm>
    </dsp:sp>
    <dsp:sp modelId="{3F832E34-28D6-4CB3-977A-008FA5BABFDE}">
      <dsp:nvSpPr>
        <dsp:cNvPr id="0" name=""/>
        <dsp:cNvSpPr/>
      </dsp:nvSpPr>
      <dsp:spPr>
        <a:xfrm rot="16200000">
          <a:off x="1890775" y="2387499"/>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C53811-70D1-43BF-A4AF-CC385610FC2A}">
      <dsp:nvSpPr>
        <dsp:cNvPr id="0" name=""/>
        <dsp:cNvSpPr/>
      </dsp:nvSpPr>
      <dsp:spPr>
        <a:xfrm>
          <a:off x="2168326" y="2831372"/>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stopping </a:t>
          </a:r>
          <a:endParaRPr lang="en-US" altLang="zh-CN" sz="1800" kern="1200" dirty="0" smtClean="0"/>
        </a:p>
      </dsp:txBody>
      <dsp:txXfrm>
        <a:off x="2168326" y="2831372"/>
        <a:ext cx="1627187" cy="976312"/>
      </dsp:txXfrm>
    </dsp:sp>
    <dsp:sp modelId="{16E508BA-5500-4BB6-9681-555E54DF843C}">
      <dsp:nvSpPr>
        <dsp:cNvPr id="0" name=""/>
        <dsp:cNvSpPr/>
      </dsp:nvSpPr>
      <dsp:spPr>
        <a:xfrm rot="16200000">
          <a:off x="1890775" y="1167108"/>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A72D0-8C57-4336-8ED2-BCBBA3FA46AC}">
      <dsp:nvSpPr>
        <dsp:cNvPr id="0" name=""/>
        <dsp:cNvSpPr/>
      </dsp:nvSpPr>
      <dsp:spPr>
        <a:xfrm>
          <a:off x="2168326" y="1610981"/>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departure platform </a:t>
          </a:r>
          <a:endParaRPr lang="en-US" altLang="zh-CN" sz="1800" kern="1200" dirty="0" smtClean="0"/>
        </a:p>
      </dsp:txBody>
      <dsp:txXfrm>
        <a:off x="2168326" y="1610981"/>
        <a:ext cx="1627187" cy="976312"/>
      </dsp:txXfrm>
    </dsp:sp>
    <dsp:sp modelId="{F4FA5F55-F283-4F97-91DE-88A246FC8DFA}">
      <dsp:nvSpPr>
        <dsp:cNvPr id="0" name=""/>
        <dsp:cNvSpPr/>
      </dsp:nvSpPr>
      <dsp:spPr>
        <a:xfrm>
          <a:off x="2500971" y="556913"/>
          <a:ext cx="2156952"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4FEFF-DFE0-434E-9039-CF01311901DE}">
      <dsp:nvSpPr>
        <dsp:cNvPr id="0" name=""/>
        <dsp:cNvSpPr/>
      </dsp:nvSpPr>
      <dsp:spPr>
        <a:xfrm>
          <a:off x="2168326" y="390591"/>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reentrant changing end</a:t>
          </a:r>
        </a:p>
      </dsp:txBody>
      <dsp:txXfrm>
        <a:off x="2168326" y="390591"/>
        <a:ext cx="1627187" cy="976312"/>
      </dsp:txXfrm>
    </dsp:sp>
    <dsp:sp modelId="{4E181C83-3EED-404F-B954-9A3D7AE42CB3}">
      <dsp:nvSpPr>
        <dsp:cNvPr id="0" name=""/>
        <dsp:cNvSpPr/>
      </dsp:nvSpPr>
      <dsp:spPr>
        <a:xfrm rot="5400000">
          <a:off x="4054935" y="1167108"/>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4585D3-2399-431F-92B8-24F809510571}">
      <dsp:nvSpPr>
        <dsp:cNvPr id="0" name=""/>
        <dsp:cNvSpPr/>
      </dsp:nvSpPr>
      <dsp:spPr>
        <a:xfrm>
          <a:off x="4332485" y="390591"/>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dirty="0" smtClean="0"/>
            <a:t>Evacuate passengers</a:t>
          </a:r>
        </a:p>
      </dsp:txBody>
      <dsp:txXfrm>
        <a:off x="4332485" y="390591"/>
        <a:ext cx="1627187" cy="976312"/>
      </dsp:txXfrm>
    </dsp:sp>
    <dsp:sp modelId="{35706C20-8E57-4008-80F6-1AA7000AC560}">
      <dsp:nvSpPr>
        <dsp:cNvPr id="0" name=""/>
        <dsp:cNvSpPr/>
      </dsp:nvSpPr>
      <dsp:spPr>
        <a:xfrm rot="5400000">
          <a:off x="4054935" y="2387499"/>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29737E-429F-43F1-A4C5-209E60A42E66}">
      <dsp:nvSpPr>
        <dsp:cNvPr id="0" name=""/>
        <dsp:cNvSpPr/>
      </dsp:nvSpPr>
      <dsp:spPr>
        <a:xfrm>
          <a:off x="4332485" y="1610981"/>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stop mainline service</a:t>
          </a:r>
          <a:endParaRPr lang="en-US" altLang="zh-CN" sz="1800" kern="1200" dirty="0" smtClean="0"/>
        </a:p>
      </dsp:txBody>
      <dsp:txXfrm>
        <a:off x="4332485" y="1610981"/>
        <a:ext cx="1627187" cy="976312"/>
      </dsp:txXfrm>
    </dsp:sp>
    <dsp:sp modelId="{C5A878D4-D5B3-4E13-A3FF-64C7CBCFFCB0}">
      <dsp:nvSpPr>
        <dsp:cNvPr id="0" name=""/>
        <dsp:cNvSpPr/>
      </dsp:nvSpPr>
      <dsp:spPr>
        <a:xfrm rot="5400000">
          <a:off x="4054935" y="3607890"/>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FD8BD0-0FCE-4F20-9F47-C88269353E83}">
      <dsp:nvSpPr>
        <dsp:cNvPr id="0" name=""/>
        <dsp:cNvSpPr/>
      </dsp:nvSpPr>
      <dsp:spPr>
        <a:xfrm>
          <a:off x="4332485" y="2831372"/>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Return  to depot</a:t>
          </a:r>
          <a:endParaRPr lang="en-US" altLang="zh-CN" sz="1800" kern="1200" dirty="0" smtClean="0"/>
        </a:p>
      </dsp:txBody>
      <dsp:txXfrm>
        <a:off x="4332485" y="2831372"/>
        <a:ext cx="1627187" cy="976312"/>
      </dsp:txXfrm>
    </dsp:sp>
    <dsp:sp modelId="{C575A068-2EEC-4A3F-A80B-0AFDFFBEAE90}">
      <dsp:nvSpPr>
        <dsp:cNvPr id="0" name=""/>
        <dsp:cNvSpPr/>
      </dsp:nvSpPr>
      <dsp:spPr>
        <a:xfrm>
          <a:off x="4665130" y="4218085"/>
          <a:ext cx="2156952"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0AF501-3CFD-4A1A-8A77-F756172EA1D0}">
      <dsp:nvSpPr>
        <dsp:cNvPr id="0" name=""/>
        <dsp:cNvSpPr/>
      </dsp:nvSpPr>
      <dsp:spPr>
        <a:xfrm>
          <a:off x="4332485" y="4051763"/>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Sleeping </a:t>
          </a:r>
          <a:endParaRPr lang="en-US" altLang="zh-CN" sz="1800" kern="1200" dirty="0" smtClean="0"/>
        </a:p>
      </dsp:txBody>
      <dsp:txXfrm>
        <a:off x="4332485" y="4051763"/>
        <a:ext cx="1627187" cy="976312"/>
      </dsp:txXfrm>
    </dsp:sp>
    <dsp:sp modelId="{7091784F-90D7-45A2-995F-DFA37CADF399}">
      <dsp:nvSpPr>
        <dsp:cNvPr id="0" name=""/>
        <dsp:cNvSpPr/>
      </dsp:nvSpPr>
      <dsp:spPr>
        <a:xfrm rot="16200000">
          <a:off x="6219094" y="3607890"/>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7DDE3C-7B2C-4690-9E89-F1A9918D7585}">
      <dsp:nvSpPr>
        <dsp:cNvPr id="0" name=""/>
        <dsp:cNvSpPr/>
      </dsp:nvSpPr>
      <dsp:spPr>
        <a:xfrm>
          <a:off x="6496645" y="4051763"/>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cleaning </a:t>
          </a:r>
          <a:endParaRPr lang="en-US" altLang="zh-CN" sz="1800" kern="1200" dirty="0" smtClean="0"/>
        </a:p>
      </dsp:txBody>
      <dsp:txXfrm>
        <a:off x="6496645" y="4051763"/>
        <a:ext cx="1627187" cy="976312"/>
      </dsp:txXfrm>
    </dsp:sp>
    <dsp:sp modelId="{1E397732-C33E-4F78-8CA6-6AD51D00469C}">
      <dsp:nvSpPr>
        <dsp:cNvPr id="0" name=""/>
        <dsp:cNvSpPr/>
      </dsp:nvSpPr>
      <dsp:spPr>
        <a:xfrm rot="16200000">
          <a:off x="6219094" y="2387499"/>
          <a:ext cx="1213183" cy="14644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F96848-A684-4315-B36C-E71AA678EB2A}">
      <dsp:nvSpPr>
        <dsp:cNvPr id="0" name=""/>
        <dsp:cNvSpPr/>
      </dsp:nvSpPr>
      <dsp:spPr>
        <a:xfrm>
          <a:off x="6496645" y="2831372"/>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automatic washing </a:t>
          </a:r>
          <a:endParaRPr lang="en-US" altLang="zh-CN" sz="1800" kern="1200" dirty="0" smtClean="0"/>
        </a:p>
      </dsp:txBody>
      <dsp:txXfrm>
        <a:off x="6496645" y="2831372"/>
        <a:ext cx="1627187" cy="976312"/>
      </dsp:txXfrm>
    </dsp:sp>
    <dsp:sp modelId="{9E4EF57F-452D-42BB-87E6-E48E5A9A07DD}">
      <dsp:nvSpPr>
        <dsp:cNvPr id="0" name=""/>
        <dsp:cNvSpPr/>
      </dsp:nvSpPr>
      <dsp:spPr>
        <a:xfrm>
          <a:off x="6496645" y="1610981"/>
          <a:ext cx="1627187" cy="976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CN" sz="1800" kern="1200" smtClean="0"/>
            <a:t>shunting</a:t>
          </a:r>
          <a:endParaRPr lang="en-US" altLang="zh-CN" sz="1800" kern="1200" dirty="0" smtClean="0"/>
        </a:p>
      </dsp:txBody>
      <dsp:txXfrm>
        <a:off x="6496645" y="1610981"/>
        <a:ext cx="1627187" cy="9763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CF02FE-CE6E-46B7-970E-1C5B1C205DCF}">
      <dsp:nvSpPr>
        <dsp:cNvPr id="0" name=""/>
        <dsp:cNvSpPr/>
      </dsp:nvSpPr>
      <dsp:spPr>
        <a:xfrm rot="5400000">
          <a:off x="54564" y="719657"/>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B0D6E5-B160-45ED-BDEE-55104EA915BC}">
      <dsp:nvSpPr>
        <dsp:cNvPr id="0" name=""/>
        <dsp:cNvSpPr/>
      </dsp:nvSpPr>
      <dsp:spPr>
        <a:xfrm>
          <a:off x="311130" y="1852"/>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Fault reset control</a:t>
          </a:r>
          <a:endParaRPr lang="zh-CN" altLang="en-US" sz="1600" kern="1200" dirty="0"/>
        </a:p>
      </dsp:txBody>
      <dsp:txXfrm>
        <a:off x="311130" y="1852"/>
        <a:ext cx="1504156" cy="902493"/>
      </dsp:txXfrm>
    </dsp:sp>
    <dsp:sp modelId="{B2EDFFF3-8142-4B33-AD3D-2100B6661297}">
      <dsp:nvSpPr>
        <dsp:cNvPr id="0" name=""/>
        <dsp:cNvSpPr/>
      </dsp:nvSpPr>
      <dsp:spPr>
        <a:xfrm rot="5400000">
          <a:off x="54564" y="1847774"/>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455D80-86FF-4078-B707-6D1B55DDEC44}">
      <dsp:nvSpPr>
        <dsp:cNvPr id="0" name=""/>
        <dsp:cNvSpPr/>
      </dsp:nvSpPr>
      <dsp:spPr>
        <a:xfrm>
          <a:off x="311130" y="1129969"/>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shut the door control </a:t>
          </a:r>
          <a:endParaRPr lang="en-US" altLang="zh-CN" sz="1600" kern="1200" dirty="0" smtClean="0"/>
        </a:p>
      </dsp:txBody>
      <dsp:txXfrm>
        <a:off x="311130" y="1129969"/>
        <a:ext cx="1504156" cy="902493"/>
      </dsp:txXfrm>
    </dsp:sp>
    <dsp:sp modelId="{6047AE79-F599-4F1A-9BEC-E82F15EEABA4}">
      <dsp:nvSpPr>
        <dsp:cNvPr id="0" name=""/>
        <dsp:cNvSpPr/>
      </dsp:nvSpPr>
      <dsp:spPr>
        <a:xfrm rot="5400000">
          <a:off x="54564" y="2975891"/>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0E924-C7B4-4F93-8E41-B168061928CA}">
      <dsp:nvSpPr>
        <dsp:cNvPr id="0" name=""/>
        <dsp:cNvSpPr/>
      </dsp:nvSpPr>
      <dsp:spPr>
        <a:xfrm>
          <a:off x="311130" y="2258086"/>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emergency braking and alleviating </a:t>
          </a:r>
          <a:endParaRPr lang="en-US" altLang="zh-CN" sz="1600" kern="1200" dirty="0" smtClean="0"/>
        </a:p>
      </dsp:txBody>
      <dsp:txXfrm>
        <a:off x="311130" y="2258086"/>
        <a:ext cx="1504156" cy="902493"/>
      </dsp:txXfrm>
    </dsp:sp>
    <dsp:sp modelId="{5EE0EB98-574D-45FD-96F2-69E926E5F5DC}">
      <dsp:nvSpPr>
        <dsp:cNvPr id="0" name=""/>
        <dsp:cNvSpPr/>
      </dsp:nvSpPr>
      <dsp:spPr>
        <a:xfrm rot="5400000">
          <a:off x="54564" y="4104009"/>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F16DA-7D16-4F01-A2E3-7868F09E5B12}">
      <dsp:nvSpPr>
        <dsp:cNvPr id="0" name=""/>
        <dsp:cNvSpPr/>
      </dsp:nvSpPr>
      <dsp:spPr>
        <a:xfrm>
          <a:off x="311130" y="3386203"/>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vehicle fire </a:t>
          </a:r>
          <a:endParaRPr lang="en-US" altLang="zh-CN" sz="1600" kern="1200" dirty="0" smtClean="0"/>
        </a:p>
      </dsp:txBody>
      <dsp:txXfrm>
        <a:off x="311130" y="3386203"/>
        <a:ext cx="1504156" cy="902493"/>
      </dsp:txXfrm>
    </dsp:sp>
    <dsp:sp modelId="{2626B1FE-180B-47DE-B481-A89396479656}">
      <dsp:nvSpPr>
        <dsp:cNvPr id="0" name=""/>
        <dsp:cNvSpPr/>
      </dsp:nvSpPr>
      <dsp:spPr>
        <a:xfrm>
          <a:off x="618623" y="4668067"/>
          <a:ext cx="199386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BC905-1222-4CB5-A7C9-1EB0107CF27E}">
      <dsp:nvSpPr>
        <dsp:cNvPr id="0" name=""/>
        <dsp:cNvSpPr/>
      </dsp:nvSpPr>
      <dsp:spPr>
        <a:xfrm>
          <a:off x="311130" y="4514321"/>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FAM/CAM mode conversion </a:t>
          </a:r>
          <a:endParaRPr lang="en-US" altLang="zh-CN" sz="1600" kern="1200" dirty="0" smtClean="0"/>
        </a:p>
      </dsp:txBody>
      <dsp:txXfrm>
        <a:off x="311130" y="4514321"/>
        <a:ext cx="1504156" cy="902493"/>
      </dsp:txXfrm>
    </dsp:sp>
    <dsp:sp modelId="{F5955EF1-C761-4EAF-A05A-F31816269A4C}">
      <dsp:nvSpPr>
        <dsp:cNvPr id="0" name=""/>
        <dsp:cNvSpPr/>
      </dsp:nvSpPr>
      <dsp:spPr>
        <a:xfrm rot="16200000">
          <a:off x="2055092" y="4104009"/>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460140-F260-4E8B-9D4D-70E691A4519A}">
      <dsp:nvSpPr>
        <dsp:cNvPr id="0" name=""/>
        <dsp:cNvSpPr/>
      </dsp:nvSpPr>
      <dsp:spPr>
        <a:xfrm>
          <a:off x="2311657" y="4514321"/>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motility patterns </a:t>
          </a:r>
          <a:endParaRPr lang="en-US" altLang="zh-CN" sz="1600" kern="1200" dirty="0" smtClean="0"/>
        </a:p>
      </dsp:txBody>
      <dsp:txXfrm>
        <a:off x="2311657" y="4514321"/>
        <a:ext cx="1504156" cy="902493"/>
      </dsp:txXfrm>
    </dsp:sp>
    <dsp:sp modelId="{FAD3638B-A5CC-4DBD-B258-7CAB91176288}">
      <dsp:nvSpPr>
        <dsp:cNvPr id="0" name=""/>
        <dsp:cNvSpPr/>
      </dsp:nvSpPr>
      <dsp:spPr>
        <a:xfrm rot="16200000">
          <a:off x="2055092" y="2975891"/>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5155A2-7D8D-4D63-99E9-42C932720CDD}">
      <dsp:nvSpPr>
        <dsp:cNvPr id="0" name=""/>
        <dsp:cNvSpPr/>
      </dsp:nvSpPr>
      <dsp:spPr>
        <a:xfrm>
          <a:off x="2311657" y="3386203"/>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working state of the equipment remote monitoring </a:t>
          </a:r>
        </a:p>
      </dsp:txBody>
      <dsp:txXfrm>
        <a:off x="2311657" y="3386203"/>
        <a:ext cx="1504156" cy="902493"/>
      </dsp:txXfrm>
    </dsp:sp>
    <dsp:sp modelId="{98FA437A-2CE6-43DC-A54B-2B9470567BD6}">
      <dsp:nvSpPr>
        <dsp:cNvPr id="0" name=""/>
        <dsp:cNvSpPr/>
      </dsp:nvSpPr>
      <dsp:spPr>
        <a:xfrm rot="16200000">
          <a:off x="2055092" y="1847774"/>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398FAC-4BA6-4FAA-81EB-002A5A870CC7}">
      <dsp:nvSpPr>
        <dsp:cNvPr id="0" name=""/>
        <dsp:cNvSpPr/>
      </dsp:nvSpPr>
      <dsp:spPr>
        <a:xfrm>
          <a:off x="2311657" y="2258086"/>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door fault isolation platform</a:t>
          </a:r>
          <a:endParaRPr lang="en-US" altLang="zh-CN" sz="1600" kern="1200" dirty="0" smtClean="0"/>
        </a:p>
      </dsp:txBody>
      <dsp:txXfrm>
        <a:off x="2311657" y="2258086"/>
        <a:ext cx="1504156" cy="902493"/>
      </dsp:txXfrm>
    </dsp:sp>
    <dsp:sp modelId="{17DC8E6A-5E09-419D-9068-31E02C4FCFAD}">
      <dsp:nvSpPr>
        <dsp:cNvPr id="0" name=""/>
        <dsp:cNvSpPr/>
      </dsp:nvSpPr>
      <dsp:spPr>
        <a:xfrm rot="16200000">
          <a:off x="2055092" y="719657"/>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C1D55E-FDDB-4BEA-9E7A-F8FEA4FD884B}">
      <dsp:nvSpPr>
        <dsp:cNvPr id="0" name=""/>
        <dsp:cNvSpPr/>
      </dsp:nvSpPr>
      <dsp:spPr>
        <a:xfrm>
          <a:off x="2311657" y="1129969"/>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platform door fault isolation</a:t>
          </a:r>
          <a:endParaRPr lang="en-US" altLang="zh-CN" sz="1600" kern="1200" dirty="0" smtClean="0"/>
        </a:p>
      </dsp:txBody>
      <dsp:txXfrm>
        <a:off x="2311657" y="1129969"/>
        <a:ext cx="1504156" cy="902493"/>
      </dsp:txXfrm>
    </dsp:sp>
    <dsp:sp modelId="{D051802A-35DC-41C5-BCBC-ED963261E690}">
      <dsp:nvSpPr>
        <dsp:cNvPr id="0" name=""/>
        <dsp:cNvSpPr/>
      </dsp:nvSpPr>
      <dsp:spPr>
        <a:xfrm>
          <a:off x="2619151" y="155598"/>
          <a:ext cx="199386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88BD7A-AFA6-4656-A14C-88076A1F651B}">
      <dsp:nvSpPr>
        <dsp:cNvPr id="0" name=""/>
        <dsp:cNvSpPr/>
      </dsp:nvSpPr>
      <dsp:spPr>
        <a:xfrm>
          <a:off x="2311657" y="1852"/>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door status loss</a:t>
          </a:r>
          <a:endParaRPr lang="en-US" altLang="zh-CN" sz="1600" kern="1200" dirty="0" smtClean="0"/>
        </a:p>
      </dsp:txBody>
      <dsp:txXfrm>
        <a:off x="2311657" y="1852"/>
        <a:ext cx="1504156" cy="902493"/>
      </dsp:txXfrm>
    </dsp:sp>
    <dsp:sp modelId="{A56A15DC-599C-4C97-919B-0DEA6751A461}">
      <dsp:nvSpPr>
        <dsp:cNvPr id="0" name=""/>
        <dsp:cNvSpPr/>
      </dsp:nvSpPr>
      <dsp:spPr>
        <a:xfrm rot="5400000">
          <a:off x="4055620" y="719657"/>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3B0CC7-8003-4C10-887A-30BFA1C5919D}">
      <dsp:nvSpPr>
        <dsp:cNvPr id="0" name=""/>
        <dsp:cNvSpPr/>
      </dsp:nvSpPr>
      <dsp:spPr>
        <a:xfrm>
          <a:off x="4312185" y="1852"/>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rain and snow patterns</a:t>
          </a:r>
          <a:endParaRPr lang="en-US" altLang="zh-CN" sz="1600" kern="1200" dirty="0" smtClean="0"/>
        </a:p>
      </dsp:txBody>
      <dsp:txXfrm>
        <a:off x="4312185" y="1852"/>
        <a:ext cx="1504156" cy="902493"/>
      </dsp:txXfrm>
    </dsp:sp>
    <dsp:sp modelId="{3E64D63A-4B7E-4073-811F-C1558E8B2007}">
      <dsp:nvSpPr>
        <dsp:cNvPr id="0" name=""/>
        <dsp:cNvSpPr/>
      </dsp:nvSpPr>
      <dsp:spPr>
        <a:xfrm rot="5400000">
          <a:off x="4055620" y="1847774"/>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841200-09BB-4D8A-9D8D-B0C4FA35BFEE}">
      <dsp:nvSpPr>
        <dsp:cNvPr id="0" name=""/>
        <dsp:cNvSpPr/>
      </dsp:nvSpPr>
      <dsp:spPr>
        <a:xfrm>
          <a:off x="4312185" y="1129969"/>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vehicle braking system breakdown</a:t>
          </a:r>
          <a:endParaRPr lang="en-US" altLang="zh-CN" sz="1600" kern="1200" dirty="0" smtClean="0"/>
        </a:p>
      </dsp:txBody>
      <dsp:txXfrm>
        <a:off x="4312185" y="1129969"/>
        <a:ext cx="1504156" cy="902493"/>
      </dsp:txXfrm>
    </dsp:sp>
    <dsp:sp modelId="{70CA5306-0A55-4570-9FA3-5DB9C2D56830}">
      <dsp:nvSpPr>
        <dsp:cNvPr id="0" name=""/>
        <dsp:cNvSpPr/>
      </dsp:nvSpPr>
      <dsp:spPr>
        <a:xfrm rot="5400000">
          <a:off x="4055620" y="2975891"/>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5E61C-DC7C-46D4-80C0-9AADE6086787}">
      <dsp:nvSpPr>
        <dsp:cNvPr id="0" name=""/>
        <dsp:cNvSpPr/>
      </dsp:nvSpPr>
      <dsp:spPr>
        <a:xfrm>
          <a:off x="4312185" y="2258086"/>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rescue</a:t>
          </a:r>
          <a:endParaRPr lang="en-US" altLang="zh-CN" sz="1600" kern="1200" dirty="0" smtClean="0"/>
        </a:p>
      </dsp:txBody>
      <dsp:txXfrm>
        <a:off x="4312185" y="2258086"/>
        <a:ext cx="1504156" cy="902493"/>
      </dsp:txXfrm>
    </dsp:sp>
    <dsp:sp modelId="{3464416B-3155-4EFD-A394-2C0DA6FD42C9}">
      <dsp:nvSpPr>
        <dsp:cNvPr id="0" name=""/>
        <dsp:cNvSpPr/>
      </dsp:nvSpPr>
      <dsp:spPr>
        <a:xfrm rot="5400000">
          <a:off x="4055620" y="4104009"/>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E23BB9-438C-409B-A7FD-BAE83C594142}">
      <dsp:nvSpPr>
        <dsp:cNvPr id="0" name=""/>
        <dsp:cNvSpPr/>
      </dsp:nvSpPr>
      <dsp:spPr>
        <a:xfrm>
          <a:off x="4312185" y="3386203"/>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daily inspection and maintenance</a:t>
          </a:r>
          <a:endParaRPr lang="en-US" altLang="zh-CN" sz="1600" kern="1200" dirty="0" smtClean="0"/>
        </a:p>
      </dsp:txBody>
      <dsp:txXfrm>
        <a:off x="4312185" y="3386203"/>
        <a:ext cx="1504156" cy="902493"/>
      </dsp:txXfrm>
    </dsp:sp>
    <dsp:sp modelId="{8F5A6643-6CFB-429B-91AE-D0B6C13B3784}">
      <dsp:nvSpPr>
        <dsp:cNvPr id="0" name=""/>
        <dsp:cNvSpPr/>
      </dsp:nvSpPr>
      <dsp:spPr>
        <a:xfrm>
          <a:off x="4619679" y="4668067"/>
          <a:ext cx="199386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E8FC0E-2BC0-4B30-8F71-22AF1B8C0B61}">
      <dsp:nvSpPr>
        <dsp:cNvPr id="0" name=""/>
        <dsp:cNvSpPr/>
      </dsp:nvSpPr>
      <dsp:spPr>
        <a:xfrm>
          <a:off x="4312185" y="4514321"/>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train remote radio</a:t>
          </a:r>
          <a:endParaRPr lang="en-US" altLang="zh-CN" sz="1600" kern="1200" dirty="0" smtClean="0"/>
        </a:p>
      </dsp:txBody>
      <dsp:txXfrm>
        <a:off x="4312185" y="4514321"/>
        <a:ext cx="1504156" cy="902493"/>
      </dsp:txXfrm>
    </dsp:sp>
    <dsp:sp modelId="{B1F83C86-93DB-4478-AD6F-FE3AE1B581C5}">
      <dsp:nvSpPr>
        <dsp:cNvPr id="0" name=""/>
        <dsp:cNvSpPr/>
      </dsp:nvSpPr>
      <dsp:spPr>
        <a:xfrm rot="16200000">
          <a:off x="6056148" y="4104009"/>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6BD77-604E-4350-B691-8EA0C9B53C39}">
      <dsp:nvSpPr>
        <dsp:cNvPr id="0" name=""/>
        <dsp:cNvSpPr/>
      </dsp:nvSpPr>
      <dsp:spPr>
        <a:xfrm>
          <a:off x="6312713" y="4514321"/>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station fire barrier </a:t>
          </a:r>
          <a:endParaRPr lang="en-US" altLang="zh-CN" sz="1600" kern="1200" dirty="0" smtClean="0"/>
        </a:p>
      </dsp:txBody>
      <dsp:txXfrm>
        <a:off x="6312713" y="4514321"/>
        <a:ext cx="1504156" cy="902493"/>
      </dsp:txXfrm>
    </dsp:sp>
    <dsp:sp modelId="{30FE97D5-9CD5-4345-889A-87FC9BA3AFE8}">
      <dsp:nvSpPr>
        <dsp:cNvPr id="0" name=""/>
        <dsp:cNvSpPr/>
      </dsp:nvSpPr>
      <dsp:spPr>
        <a:xfrm rot="16200000">
          <a:off x="6056148" y="2975891"/>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C91B8B-4A9E-40D1-B616-C2C0EC9E0978}">
      <dsp:nvSpPr>
        <dsp:cNvPr id="0" name=""/>
        <dsp:cNvSpPr/>
      </dsp:nvSpPr>
      <dsp:spPr>
        <a:xfrm>
          <a:off x="6312713" y="3386203"/>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detection of derailment</a:t>
          </a:r>
          <a:endParaRPr lang="en-US" altLang="zh-CN" sz="1600" kern="1200" dirty="0" smtClean="0"/>
        </a:p>
      </dsp:txBody>
      <dsp:txXfrm>
        <a:off x="6312713" y="3386203"/>
        <a:ext cx="1504156" cy="902493"/>
      </dsp:txXfrm>
    </dsp:sp>
    <dsp:sp modelId="{9187FE84-B349-44F2-BF72-E98E32F80A91}">
      <dsp:nvSpPr>
        <dsp:cNvPr id="0" name=""/>
        <dsp:cNvSpPr/>
      </dsp:nvSpPr>
      <dsp:spPr>
        <a:xfrm rot="16200000">
          <a:off x="6056148" y="1847774"/>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574BDB-CB28-4A38-BCCD-C3FBD7319DCE}">
      <dsp:nvSpPr>
        <dsp:cNvPr id="0" name=""/>
        <dsp:cNvSpPr/>
      </dsp:nvSpPr>
      <dsp:spPr>
        <a:xfrm>
          <a:off x="6312713" y="2258086"/>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door state loss</a:t>
          </a:r>
        </a:p>
      </dsp:txBody>
      <dsp:txXfrm>
        <a:off x="6312713" y="2258086"/>
        <a:ext cx="1504156" cy="902493"/>
      </dsp:txXfrm>
    </dsp:sp>
    <dsp:sp modelId="{E6F6D0DB-9D00-4840-AF40-E37AF3BDE498}">
      <dsp:nvSpPr>
        <dsp:cNvPr id="0" name=""/>
        <dsp:cNvSpPr/>
      </dsp:nvSpPr>
      <dsp:spPr>
        <a:xfrm rot="16200000">
          <a:off x="6056148" y="719657"/>
          <a:ext cx="1121455" cy="135374"/>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35344-3ABE-4B7F-81CE-98D49DB0FDD0}">
      <dsp:nvSpPr>
        <dsp:cNvPr id="0" name=""/>
        <dsp:cNvSpPr/>
      </dsp:nvSpPr>
      <dsp:spPr>
        <a:xfrm>
          <a:off x="6312713" y="1129969"/>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Keep train/jump stop  </a:t>
          </a:r>
        </a:p>
      </dsp:txBody>
      <dsp:txXfrm>
        <a:off x="6312713" y="1129969"/>
        <a:ext cx="1504156" cy="902493"/>
      </dsp:txXfrm>
    </dsp:sp>
    <dsp:sp modelId="{FBC707CE-0F02-41C8-B506-7B4F5EE2C6E6}">
      <dsp:nvSpPr>
        <dsp:cNvPr id="0" name=""/>
        <dsp:cNvSpPr/>
      </dsp:nvSpPr>
      <dsp:spPr>
        <a:xfrm>
          <a:off x="6312713" y="1852"/>
          <a:ext cx="1504156" cy="9024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smtClean="0"/>
            <a:t>signal or failure of the vehicle after processing platform</a:t>
          </a:r>
          <a:endParaRPr lang="en-US" altLang="zh-CN" sz="1600" kern="1200" dirty="0" smtClean="0"/>
        </a:p>
      </dsp:txBody>
      <dsp:txXfrm>
        <a:off x="6312713" y="1852"/>
        <a:ext cx="1504156" cy="90249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18DE96DA-4994-4379-A3F2-E20ECF72AB6A}" type="datetimeFigureOut">
              <a:rPr lang="zh-CN" altLang="en-US"/>
              <a:pPr>
                <a:defRPr/>
              </a:pPr>
              <a:t>2016/9/15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848DF90E-AD9B-42BC-A784-24AEAA260AE1}" type="slidenum">
              <a:rPr lang="zh-CN" altLang="en-US"/>
              <a:pPr>
                <a:defRPr/>
              </a:pPr>
              <a:t>‹#›</a:t>
            </a:fld>
            <a:endParaRPr lang="zh-CN" altLang="en-US"/>
          </a:p>
        </p:txBody>
      </p:sp>
    </p:spTree>
    <p:extLst>
      <p:ext uri="{BB962C8B-B14F-4D97-AF65-F5344CB8AC3E}">
        <p14:creationId xmlns="" xmlns:p14="http://schemas.microsoft.com/office/powerpoint/2010/main" val="2427726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xfrm>
            <a:off x="3884613" y="9285288"/>
            <a:ext cx="2971800" cy="488950"/>
          </a:xfrm>
          <a:noFill/>
          <a:ln>
            <a:miter lim="800000"/>
            <a:headEnd/>
            <a:tailEnd/>
          </a:ln>
        </p:spPr>
        <p:txBody>
          <a:bodyPr/>
          <a:lstStyle/>
          <a:p>
            <a:fld id="{6418EBE0-0C8B-4C56-A850-8AD6E553133C}" type="slidenum">
              <a:rPr lang="en-US" altLang="zh-CN" sz="2800" b="1">
                <a:solidFill>
                  <a:srgbClr val="8CF4EA"/>
                </a:solidFill>
                <a:latin typeface="Arial" pitchFamily="34" charset="0"/>
              </a:rPr>
              <a:pPr/>
              <a:t>2</a:t>
            </a:fld>
            <a:endParaRPr lang="en-US" altLang="zh-CN" sz="2800" b="1">
              <a:solidFill>
                <a:srgbClr val="8CF4EA"/>
              </a:solidFill>
              <a:latin typeface="Arial"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xfrm>
            <a:off x="685800" y="4643438"/>
            <a:ext cx="5486400" cy="4398962"/>
          </a:xfrm>
          <a:noFill/>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extLst>
      <p:ext uri="{BB962C8B-B14F-4D97-AF65-F5344CB8AC3E}">
        <p14:creationId xmlns="" xmlns:p14="http://schemas.microsoft.com/office/powerpoint/2010/main" val="206722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A19221-F9B6-4802-B938-72BEA5994FF3}" type="slidenum">
              <a:rPr lang="fr-FR" altLang="zh-CN" smtClean="0"/>
              <a:pPr/>
              <a:t>5</a:t>
            </a:fld>
            <a:endParaRPr lang="fr-FR" altLang="zh-CN"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zh-CN" smtClean="0"/>
          </a:p>
        </p:txBody>
      </p:sp>
    </p:spTree>
    <p:extLst>
      <p:ext uri="{BB962C8B-B14F-4D97-AF65-F5344CB8AC3E}">
        <p14:creationId xmlns="" xmlns:p14="http://schemas.microsoft.com/office/powerpoint/2010/main" val="395791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灯片编号占位符 5"/>
          <p:cNvSpPr>
            <a:spLocks noGrp="1"/>
          </p:cNvSpPr>
          <p:nvPr>
            <p:ph type="sldNum" sz="quarter" idx="12"/>
          </p:nvPr>
        </p:nvSpPr>
        <p:spPr>
          <a:xfrm>
            <a:off x="8610600" y="6356350"/>
            <a:ext cx="2743200" cy="365125"/>
          </a:xfrm>
          <a:prstGeom prst="rect">
            <a:avLst/>
          </a:prstGeom>
        </p:spPr>
        <p:txBody>
          <a:bodyPr/>
          <a:lstStyle/>
          <a:p>
            <a:r>
              <a:rPr lang="en-US" altLang="zh-CN" dirty="0" smtClean="0"/>
              <a:t>Page</a:t>
            </a:r>
            <a:fld id="{94EC812F-081E-4DFB-85E3-130005B48335}"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5"/>
          <p:cNvSpPr>
            <a:spLocks noGrp="1"/>
          </p:cNvSpPr>
          <p:nvPr>
            <p:ph type="sldNum" sz="quarter" idx="12"/>
          </p:nvPr>
        </p:nvSpPr>
        <p:spPr>
          <a:xfrm>
            <a:off x="8610600" y="6356350"/>
            <a:ext cx="2743200" cy="365125"/>
          </a:xfrm>
          <a:prstGeom prst="rect">
            <a:avLst/>
          </a:prstGeom>
        </p:spPr>
        <p:txBody>
          <a:bodyPr/>
          <a:lstStyle/>
          <a:p>
            <a:r>
              <a:rPr lang="en-US" altLang="zh-CN" dirty="0" smtClean="0"/>
              <a:t>Page</a:t>
            </a:r>
            <a:fld id="{94EC812F-081E-4DFB-85E3-130005B48335}"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21DE75-1D63-4622-A674-D4316DE0155D}" type="datetimeFigureOut">
              <a:rPr lang="zh-CN" altLang="en-US" smtClean="0"/>
              <a:pPr/>
              <a:t>2016/9/15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r>
              <a:rPr lang="en-US" altLang="zh-CN" dirty="0" smtClean="0"/>
              <a:t>Page</a:t>
            </a:r>
            <a:fld id="{94EC812F-081E-4DFB-85E3-130005B48335}" type="slidenum">
              <a:rPr lang="zh-CN" altLang="en-US" smtClean="0"/>
              <a:pPr/>
              <a:t>‹#›</a:t>
            </a:fld>
            <a:endParaRPr lang="zh-CN" altLang="en-US" dirty="0"/>
          </a:p>
        </p:txBody>
      </p:sp>
    </p:spTree>
    <p:extLst>
      <p:ext uri="{BB962C8B-B14F-4D97-AF65-F5344CB8AC3E}">
        <p14:creationId xmlns="" xmlns:p14="http://schemas.microsoft.com/office/powerpoint/2010/main" val="203110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10" name="标题 9"/>
          <p:cNvSpPr>
            <a:spLocks noGrp="1"/>
          </p:cNvSpPr>
          <p:nvPr>
            <p:ph type="title" hasCustomPrompt="1"/>
          </p:nvPr>
        </p:nvSpPr>
        <p:spPr>
          <a:xfrm>
            <a:off x="502297" y="1111574"/>
            <a:ext cx="4349620" cy="847855"/>
          </a:xfrm>
          <a:prstGeom prst="rect">
            <a:avLst/>
          </a:prstGeom>
          <a:ln>
            <a:noFill/>
          </a:ln>
        </p:spPr>
        <p:txBody>
          <a:bodyPr>
            <a:normAutofit/>
          </a:bodyPr>
          <a:lstStyle>
            <a:lvl1pPr>
              <a:defRPr sz="4000">
                <a:solidFill>
                  <a:schemeClr val="accent5"/>
                </a:solidFill>
              </a:defRPr>
            </a:lvl1pPr>
          </a:lstStyle>
          <a:p>
            <a:r>
              <a:rPr lang="zh-CN" altLang="en-US" dirty="0" smtClean="0"/>
              <a:t>标题写在这里哦</a:t>
            </a:r>
            <a:endParaRPr lang="zh-CN" altLang="en-US" dirty="0"/>
          </a:p>
        </p:txBody>
      </p:sp>
      <p:cxnSp>
        <p:nvCxnSpPr>
          <p:cNvPr id="12" name="直接连接符 11"/>
          <p:cNvCxnSpPr/>
          <p:nvPr userDrawn="1"/>
        </p:nvCxnSpPr>
        <p:spPr>
          <a:xfrm>
            <a:off x="632926" y="1735494"/>
            <a:ext cx="3584511"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18661" y="1"/>
            <a:ext cx="12210661" cy="895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userDrawn="1"/>
        </p:nvPicPr>
        <p:blipFill rotWithShape="1">
          <a:blip r:embed="rId2" cstate="print"/>
          <a:srcRect l="-153" t="45504" r="153" b="45802"/>
          <a:stretch/>
        </p:blipFill>
        <p:spPr>
          <a:xfrm>
            <a:off x="-37322" y="0"/>
            <a:ext cx="12229322" cy="709127"/>
          </a:xfrm>
          <a:prstGeom prst="rect">
            <a:avLst/>
          </a:prstGeom>
        </p:spPr>
      </p:pic>
      <p:sp>
        <p:nvSpPr>
          <p:cNvPr id="17" name="文本占位符 16"/>
          <p:cNvSpPr>
            <a:spLocks noGrp="1"/>
          </p:cNvSpPr>
          <p:nvPr>
            <p:ph type="body" sz="quarter" idx="10" hasCustomPrompt="1"/>
          </p:nvPr>
        </p:nvSpPr>
        <p:spPr>
          <a:xfrm>
            <a:off x="552839" y="2175264"/>
            <a:ext cx="11086323" cy="4144022"/>
          </a:xfrm>
          <a:prstGeom prst="rect">
            <a:avLst/>
          </a:prstGeom>
        </p:spPr>
        <p:txBody>
          <a:bodyPr/>
          <a:lstStyle>
            <a:lvl1pPr marL="457200" indent="-457200">
              <a:buClr>
                <a:schemeClr val="accent5">
                  <a:lumMod val="40000"/>
                  <a:lumOff val="60000"/>
                </a:schemeClr>
              </a:buClr>
              <a:buSzPct val="50000"/>
              <a:buFont typeface="Wingdings" panose="05000000000000000000" pitchFamily="2" charset="2"/>
              <a:buChar char="n"/>
              <a:defRPr>
                <a:sym typeface="Wingdings" panose="05000000000000000000" pitchFamily="2" charset="2"/>
              </a:defRPr>
            </a:lvl1pPr>
          </a:lstStyle>
          <a:p>
            <a:pPr lvl="0"/>
            <a:r>
              <a:rPr lang="zh-CN" altLang="en-US" dirty="0" smtClean="0"/>
              <a:t>内容就写在这里哦，如果要放图片不要我，也可以把我删掉的哦</a:t>
            </a:r>
            <a:r>
              <a:rPr lang="en-US" altLang="zh-CN" dirty="0" smtClean="0"/>
              <a:t></a:t>
            </a:r>
            <a:endParaRPr lang="zh-CN" altLang="en-US" dirty="0" smtClean="0"/>
          </a:p>
        </p:txBody>
      </p:sp>
      <p:sp>
        <p:nvSpPr>
          <p:cNvPr id="7" name="灯片编号占位符 5"/>
          <p:cNvSpPr>
            <a:spLocks noGrp="1"/>
          </p:cNvSpPr>
          <p:nvPr>
            <p:ph type="sldNum" sz="quarter" idx="12"/>
          </p:nvPr>
        </p:nvSpPr>
        <p:spPr>
          <a:xfrm>
            <a:off x="8610600" y="6356350"/>
            <a:ext cx="2743200" cy="365125"/>
          </a:xfrm>
          <a:prstGeom prst="rect">
            <a:avLst/>
          </a:prstGeom>
        </p:spPr>
        <p:txBody>
          <a:bodyPr/>
          <a:lstStyle/>
          <a:p>
            <a:r>
              <a:rPr lang="en-US" altLang="zh-CN" dirty="0" smtClean="0"/>
              <a:t>Page</a:t>
            </a:r>
            <a:fld id="{94EC812F-081E-4DFB-85E3-130005B48335}" type="slidenum">
              <a:rPr lang="zh-CN" altLang="en-US" smtClean="0"/>
              <a:pPr/>
              <a:t>‹#›</a:t>
            </a:fld>
            <a:endParaRPr lang="zh-CN" altLang="en-US" dirty="0"/>
          </a:p>
        </p:txBody>
      </p:sp>
    </p:spTree>
    <p:extLst>
      <p:ext uri="{BB962C8B-B14F-4D97-AF65-F5344CB8AC3E}">
        <p14:creationId xmlns="" xmlns:p14="http://schemas.microsoft.com/office/powerpoint/2010/main" val="297787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4433" y="404813"/>
            <a:ext cx="10972800" cy="1223962"/>
          </a:xfrm>
          <a:prstGeom prst="rect">
            <a:avLst/>
          </a:prstGeom>
        </p:spPr>
        <p:txBody>
          <a:bodyPr/>
          <a:lstStyle/>
          <a:p>
            <a:r>
              <a:rPr lang="zh-CN" altLang="en-US" smtClean="0"/>
              <a:t>单击此处编辑母版标题样式</a:t>
            </a:r>
            <a:endParaRPr lang="zh-CN" altLang="en-US"/>
          </a:p>
        </p:txBody>
      </p:sp>
      <p:sp>
        <p:nvSpPr>
          <p:cNvPr id="3" name="灯片编号占位符 5"/>
          <p:cNvSpPr>
            <a:spLocks noGrp="1"/>
          </p:cNvSpPr>
          <p:nvPr>
            <p:ph type="sldNum" sz="quarter" idx="12"/>
          </p:nvPr>
        </p:nvSpPr>
        <p:spPr>
          <a:xfrm>
            <a:off x="8610600" y="6356350"/>
            <a:ext cx="2743200" cy="365125"/>
          </a:xfrm>
          <a:prstGeom prst="rect">
            <a:avLst/>
          </a:prstGeom>
        </p:spPr>
        <p:txBody>
          <a:bodyPr/>
          <a:lstStyle/>
          <a:p>
            <a:r>
              <a:rPr lang="en-US" altLang="zh-CN" dirty="0" smtClean="0"/>
              <a:t>Page</a:t>
            </a:r>
            <a:fld id="{94EC812F-081E-4DFB-85E3-130005B48335}" type="slidenum">
              <a:rPr lang="zh-CN" altLang="en-US" smtClean="0"/>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A21DE75-1D63-4622-A674-D4316DE0155D}" type="datetimeFigureOut">
              <a:rPr lang="zh-CN" altLang="en-US" smtClean="0"/>
              <a:pPr/>
              <a:t>2016/9/15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EC812F-081E-4DFB-85E3-130005B48335}" type="slidenum">
              <a:rPr lang="zh-CN" altLang="en-US" smtClean="0"/>
              <a:pPr/>
              <a:t>‹#›</a:t>
            </a:fld>
            <a:endParaRPr lang="zh-CN" altLang="en-US"/>
          </a:p>
        </p:txBody>
      </p:sp>
    </p:spTree>
    <p:extLst>
      <p:ext uri="{BB962C8B-B14F-4D97-AF65-F5344CB8AC3E}">
        <p14:creationId xmlns="" xmlns:p14="http://schemas.microsoft.com/office/powerpoint/2010/main" val="432436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rgbClr val="F2F2F2"/>
          </a:fgClr>
          <a:bgClr>
            <a:schemeClr val="bg1"/>
          </a:bgClr>
        </a:pattFill>
        <a:effectLst/>
      </p:bgPr>
    </p:bg>
    <p:spTree>
      <p:nvGrpSpPr>
        <p:cNvPr id="1" name=""/>
        <p:cNvGrpSpPr/>
        <p:nvPr/>
      </p:nvGrpSpPr>
      <p:grpSpPr>
        <a:xfrm>
          <a:off x="0" y="0"/>
          <a:ext cx="0" cy="0"/>
          <a:chOff x="0" y="0"/>
          <a:chExt cx="0" cy="0"/>
        </a:xfrm>
      </p:grpSpPr>
      <p:sp>
        <p:nvSpPr>
          <p:cNvPr id="2" name="灯片编号占位符 5"/>
          <p:cNvSpPr>
            <a:spLocks noGrp="1"/>
          </p:cNvSpPr>
          <p:nvPr>
            <p:ph type="sldNum" sz="quarter" idx="4"/>
          </p:nvPr>
        </p:nvSpPr>
        <p:spPr>
          <a:xfrm>
            <a:off x="8610600" y="6356350"/>
            <a:ext cx="2743200" cy="365125"/>
          </a:xfrm>
          <a:prstGeom prst="rect">
            <a:avLst/>
          </a:prstGeom>
        </p:spPr>
        <p:txBody>
          <a:bodyPr/>
          <a:lstStyle/>
          <a:p>
            <a:r>
              <a:rPr lang="en-US" altLang="zh-CN" dirty="0" smtClean="0"/>
              <a:t>Page</a:t>
            </a:r>
            <a:fld id="{94EC812F-081E-4DFB-85E3-130005B48335}"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8" r:id="rId3"/>
    <p:sldLayoutId id="2147483700" r:id="rId4"/>
    <p:sldLayoutId id="2147483701" r:id="rId5"/>
    <p:sldLayoutId id="214748370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Visio___222222111.vsd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package" Target="../embeddings/Microsoft_Visio___333333222.vsd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Visio___444444333.vsdx"/><Relationship Id="rId2" Type="http://schemas.openxmlformats.org/officeDocument/2006/relationships/slideLayout" Target="../slideLayouts/slideLayout5.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Visio___555555444.vsdx"/><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852988"/>
            <a:ext cx="12192000" cy="2005012"/>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矩形 3"/>
          <p:cNvSpPr/>
          <p:nvPr/>
        </p:nvSpPr>
        <p:spPr>
          <a:xfrm>
            <a:off x="2132013" y="1455738"/>
            <a:ext cx="8459787" cy="3013838"/>
          </a:xfrm>
          <a:prstGeom prst="rect">
            <a:avLst/>
          </a:prstGeom>
        </p:spPr>
        <p:txBody>
          <a:bodyPr>
            <a:spAutoFit/>
          </a:bodyPr>
          <a:lstStyle/>
          <a:p>
            <a:pPr algn="ctr" fontAlgn="auto">
              <a:lnSpc>
                <a:spcPct val="150000"/>
              </a:lnSpc>
              <a:spcBef>
                <a:spcPts val="0"/>
              </a:spcBef>
              <a:spcAft>
                <a:spcPts val="0"/>
              </a:spcAft>
              <a:defRPr/>
            </a:pPr>
            <a:r>
              <a:rPr lang="en-US" altLang="zh-CN" sz="4400" dirty="0" smtClean="0"/>
              <a:t>Safety and Security Analysis in Automated Urban Guided Transport Systems using STPA 	</a:t>
            </a:r>
          </a:p>
        </p:txBody>
      </p:sp>
      <p:cxnSp>
        <p:nvCxnSpPr>
          <p:cNvPr id="10" name="直接连接符 9"/>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606378" y="4919008"/>
            <a:ext cx="9230497" cy="1754326"/>
          </a:xfrm>
          <a:prstGeom prst="rect">
            <a:avLst/>
          </a:prstGeom>
        </p:spPr>
        <p:txBody>
          <a:bodyPr wrap="square">
            <a:spAutoFit/>
          </a:bodyPr>
          <a:lstStyle/>
          <a:p>
            <a:pPr algn="ctr" fontAlgn="auto">
              <a:lnSpc>
                <a:spcPct val="150000"/>
              </a:lnSpc>
              <a:spcBef>
                <a:spcPts val="0"/>
              </a:spcBef>
              <a:spcAft>
                <a:spcPts val="0"/>
              </a:spcAft>
              <a:defRPr/>
            </a:pPr>
            <a:r>
              <a:rPr lang="en-US" altLang="zh-CN" sz="3600" b="1" dirty="0" err="1" smtClean="0">
                <a:solidFill>
                  <a:schemeClr val="bg1">
                    <a:lumMod val="50000"/>
                  </a:schemeClr>
                </a:solidFill>
                <a:latin typeface="微软雅黑" panose="020B0503020204020204" pitchFamily="34" charset="-122"/>
                <a:ea typeface="微软雅黑" panose="020B0503020204020204" pitchFamily="34" charset="-122"/>
              </a:rPr>
              <a:t>Fei</a:t>
            </a:r>
            <a:r>
              <a:rPr lang="en-US" altLang="zh-CN" sz="3600" b="1" dirty="0" smtClean="0">
                <a:solidFill>
                  <a:schemeClr val="bg1">
                    <a:lumMod val="50000"/>
                  </a:schemeClr>
                </a:solidFill>
                <a:latin typeface="微软雅黑" panose="020B0503020204020204" pitchFamily="34" charset="-122"/>
                <a:ea typeface="微软雅黑" panose="020B0503020204020204" pitchFamily="34" charset="-122"/>
              </a:rPr>
              <a:t> Yan</a:t>
            </a:r>
          </a:p>
          <a:p>
            <a:pPr algn="ctr" fontAlgn="auto">
              <a:lnSpc>
                <a:spcPct val="150000"/>
              </a:lnSpc>
              <a:spcBef>
                <a:spcPts val="0"/>
              </a:spcBef>
              <a:spcAft>
                <a:spcPts val="0"/>
              </a:spcAft>
              <a:defRPr/>
            </a:pPr>
            <a:r>
              <a:rPr lang="en-US" altLang="zh-CN" sz="3600" b="1" dirty="0" smtClean="0">
                <a:solidFill>
                  <a:schemeClr val="bg1">
                    <a:lumMod val="50000"/>
                  </a:schemeClr>
                </a:solidFill>
                <a:latin typeface="微软雅黑" panose="020B0503020204020204" pitchFamily="34" charset="-122"/>
                <a:ea typeface="微软雅黑" panose="020B0503020204020204" pitchFamily="34" charset="-122"/>
              </a:rPr>
              <a:t>Beijing </a:t>
            </a:r>
            <a:r>
              <a:rPr lang="en-US" altLang="zh-CN" sz="3600" b="1" dirty="0" err="1" smtClean="0">
                <a:solidFill>
                  <a:schemeClr val="bg1">
                    <a:lumMod val="50000"/>
                  </a:schemeClr>
                </a:solidFill>
                <a:latin typeface="微软雅黑" panose="020B0503020204020204" pitchFamily="34" charset="-122"/>
                <a:ea typeface="微软雅黑" panose="020B0503020204020204" pitchFamily="34" charset="-122"/>
              </a:rPr>
              <a:t>Jiaotong</a:t>
            </a:r>
            <a:r>
              <a:rPr lang="en-US" altLang="zh-CN" sz="3600" b="1" dirty="0" smtClean="0">
                <a:solidFill>
                  <a:schemeClr val="bg1">
                    <a:lumMod val="50000"/>
                  </a:schemeClr>
                </a:solidFill>
                <a:latin typeface="微软雅黑" panose="020B0503020204020204" pitchFamily="34" charset="-122"/>
                <a:ea typeface="微软雅黑" panose="020B0503020204020204" pitchFamily="34" charset="-122"/>
              </a:rPr>
              <a:t> University </a:t>
            </a:r>
            <a:endParaRPr lang="en-US" altLang="zh-CN" sz="40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60769" name="Picture 1"/>
          <p:cNvPicPr>
            <a:picLocks noChangeAspect="1" noChangeArrowheads="1"/>
          </p:cNvPicPr>
          <p:nvPr/>
        </p:nvPicPr>
        <p:blipFill>
          <a:blip r:embed="rId2" cstate="print"/>
          <a:srcRect/>
          <a:stretch>
            <a:fillRect/>
          </a:stretch>
        </p:blipFill>
        <p:spPr bwMode="auto">
          <a:xfrm>
            <a:off x="9410700" y="0"/>
            <a:ext cx="2781300" cy="698500"/>
          </a:xfrm>
          <a:prstGeom prst="rect">
            <a:avLst/>
          </a:prstGeom>
          <a:noFill/>
          <a:ln w="9525">
            <a:noFill/>
            <a:miter lim="800000"/>
            <a:headEnd/>
            <a:tailEnd/>
          </a:ln>
        </p:spPr>
      </p:pic>
      <p:pic>
        <p:nvPicPr>
          <p:cNvPr id="160770" name="Picture 2"/>
          <p:cNvPicPr>
            <a:picLocks noChangeAspect="1" noChangeArrowheads="1"/>
          </p:cNvPicPr>
          <p:nvPr/>
        </p:nvPicPr>
        <p:blipFill>
          <a:blip r:embed="rId3" cstate="print"/>
          <a:srcRect/>
          <a:stretch>
            <a:fillRect/>
          </a:stretch>
        </p:blipFill>
        <p:spPr bwMode="auto">
          <a:xfrm>
            <a:off x="0" y="0"/>
            <a:ext cx="3543300" cy="673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6800" y="432254"/>
            <a:ext cx="10464800" cy="545646"/>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sz="3200" dirty="0" smtClean="0">
                <a:solidFill>
                  <a:schemeClr val="bg1"/>
                </a:solidFill>
                <a:latin typeface="Arial Unicode MS" pitchFamily="34" charset="-122"/>
                <a:ea typeface="Arial Unicode MS" pitchFamily="34" charset="-122"/>
                <a:cs typeface="Arial Unicode MS" pitchFamily="34" charset="-122"/>
              </a:rPr>
              <a:t>Beijing </a:t>
            </a:r>
            <a:r>
              <a:rPr lang="en-US" altLang="zh-CN" sz="3200" dirty="0" err="1" smtClean="0">
                <a:solidFill>
                  <a:schemeClr val="bg1"/>
                </a:solidFill>
                <a:latin typeface="Arial Unicode MS" pitchFamily="34" charset="-122"/>
                <a:ea typeface="Arial Unicode MS" pitchFamily="34" charset="-122"/>
                <a:cs typeface="Arial Unicode MS" pitchFamily="34" charset="-122"/>
              </a:rPr>
              <a:t>Yanfang</a:t>
            </a:r>
            <a:r>
              <a:rPr lang="en-US" altLang="zh-CN" sz="3200" dirty="0" smtClean="0">
                <a:solidFill>
                  <a:schemeClr val="bg1"/>
                </a:solidFill>
                <a:latin typeface="Arial Unicode MS" pitchFamily="34" charset="-122"/>
                <a:ea typeface="Arial Unicode MS" pitchFamily="34" charset="-122"/>
                <a:cs typeface="Arial Unicode MS" pitchFamily="34" charset="-122"/>
              </a:rPr>
              <a:t> Line -  </a:t>
            </a:r>
            <a:r>
              <a:rPr lang="en-US" altLang="zh-CN" sz="3200" b="1" dirty="0" smtClean="0">
                <a:solidFill>
                  <a:schemeClr val="bg1"/>
                </a:solidFill>
              </a:rPr>
              <a:t>Normal Operation Scenario Aspect</a:t>
            </a:r>
            <a:endParaRPr lang="zh-CN" altLang="en-US" sz="3200" b="1" dirty="0">
              <a:solidFill>
                <a:schemeClr val="bg1"/>
              </a:solidFill>
              <a:latin typeface="Arial Unicode MS" pitchFamily="34" charset="-122"/>
              <a:ea typeface="Arial Unicode MS" pitchFamily="34" charset="-122"/>
              <a:cs typeface="Arial Unicode MS" pitchFamily="34" charset="-122"/>
            </a:endParaRPr>
          </a:p>
        </p:txBody>
      </p:sp>
      <p:graphicFrame>
        <p:nvGraphicFramePr>
          <p:cNvPr id="4" name="图示 3"/>
          <p:cNvGraphicFramePr/>
          <p:nvPr/>
        </p:nvGraphicFramePr>
        <p:xfrm>
          <a:off x="342900" y="12869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7458" name="Picture 2" descr="http://daily.laiwunews.cn/paperdata/lwrb/20151016/m_RB101601_10.jpg"/>
          <p:cNvPicPr>
            <a:picLocks noChangeAspect="1" noChangeArrowheads="1"/>
          </p:cNvPicPr>
          <p:nvPr/>
        </p:nvPicPr>
        <p:blipFill>
          <a:blip r:embed="rId7" cstate="print"/>
          <a:srcRect/>
          <a:stretch>
            <a:fillRect/>
          </a:stretch>
        </p:blipFill>
        <p:spPr bwMode="auto">
          <a:xfrm>
            <a:off x="8711071" y="1566318"/>
            <a:ext cx="3311398" cy="2192882"/>
          </a:xfrm>
          <a:prstGeom prst="rect">
            <a:avLst/>
          </a:prstGeom>
          <a:noFill/>
        </p:spPr>
      </p:pic>
      <p:sp>
        <p:nvSpPr>
          <p:cNvPr id="5"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10</a:t>
            </a:fld>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229054"/>
            <a:ext cx="9359900" cy="659946"/>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sz="3200" dirty="0" smtClean="0">
                <a:solidFill>
                  <a:schemeClr val="bg1"/>
                </a:solidFill>
                <a:latin typeface="Arial Unicode MS" pitchFamily="34" charset="-122"/>
                <a:ea typeface="Arial Unicode MS" pitchFamily="34" charset="-122"/>
                <a:cs typeface="Arial Unicode MS" pitchFamily="34" charset="-122"/>
              </a:rPr>
              <a:t>Beijing </a:t>
            </a:r>
            <a:r>
              <a:rPr lang="en-US" altLang="zh-CN" sz="3200" dirty="0" err="1" smtClean="0">
                <a:solidFill>
                  <a:schemeClr val="bg1"/>
                </a:solidFill>
                <a:latin typeface="Arial Unicode MS" pitchFamily="34" charset="-122"/>
                <a:ea typeface="Arial Unicode MS" pitchFamily="34" charset="-122"/>
                <a:cs typeface="Arial Unicode MS" pitchFamily="34" charset="-122"/>
              </a:rPr>
              <a:t>Yanfang</a:t>
            </a:r>
            <a:r>
              <a:rPr lang="en-US" altLang="zh-CN" sz="3200" dirty="0" smtClean="0">
                <a:solidFill>
                  <a:schemeClr val="bg1"/>
                </a:solidFill>
                <a:latin typeface="Arial Unicode MS" pitchFamily="34" charset="-122"/>
                <a:ea typeface="Arial Unicode MS" pitchFamily="34" charset="-122"/>
                <a:cs typeface="Arial Unicode MS" pitchFamily="34" charset="-122"/>
              </a:rPr>
              <a:t> Line  -</a:t>
            </a:r>
            <a:r>
              <a:rPr lang="en-US" altLang="zh-CN" sz="3200" dirty="0" smtClean="0">
                <a:solidFill>
                  <a:schemeClr val="bg1"/>
                </a:solidFill>
              </a:rPr>
              <a:t> Emergency Scenarios</a:t>
            </a:r>
            <a:r>
              <a:rPr lang="zh-CN" altLang="en-US" sz="3200" dirty="0" smtClean="0">
                <a:solidFill>
                  <a:schemeClr val="bg1"/>
                </a:solidFill>
              </a:rPr>
              <a:t> </a:t>
            </a:r>
            <a:endParaRPr lang="zh-CN" altLang="en-US" sz="3200" dirty="0">
              <a:solidFill>
                <a:schemeClr val="bg1"/>
              </a:solidFill>
              <a:latin typeface="Arial Unicode MS" pitchFamily="34" charset="-122"/>
              <a:ea typeface="Arial Unicode MS" pitchFamily="34" charset="-122"/>
              <a:cs typeface="Arial Unicode MS" pitchFamily="34" charset="-122"/>
            </a:endParaRPr>
          </a:p>
        </p:txBody>
      </p:sp>
      <p:graphicFrame>
        <p:nvGraphicFramePr>
          <p:cNvPr id="4" name="图示 3"/>
          <p:cNvGraphicFramePr/>
          <p:nvPr/>
        </p:nvGraphicFramePr>
        <p:xfrm>
          <a:off x="342900" y="11641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11</a:t>
            </a:fld>
            <a:endParaRPr lang="zh-CN" altLang="en-US" dirty="0"/>
          </a:p>
        </p:txBody>
      </p:sp>
      <p:pic>
        <p:nvPicPr>
          <p:cNvPr id="7" name="Picture 2" descr="http://daily.laiwunews.cn/paperdata/lwrb/20151016/m_RB101601_10.jpg"/>
          <p:cNvPicPr>
            <a:picLocks noChangeAspect="1" noChangeArrowheads="1"/>
          </p:cNvPicPr>
          <p:nvPr/>
        </p:nvPicPr>
        <p:blipFill>
          <a:blip r:embed="rId7" cstate="print"/>
          <a:srcRect/>
          <a:stretch>
            <a:fillRect/>
          </a:stretch>
        </p:blipFill>
        <p:spPr bwMode="auto">
          <a:xfrm>
            <a:off x="8711071" y="1566318"/>
            <a:ext cx="3311398" cy="21928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srcRect/>
          <a:stretch>
            <a:fillRect/>
          </a:stretch>
        </p:blipFill>
        <p:spPr bwMode="auto">
          <a:xfrm>
            <a:off x="3218926" y="381000"/>
            <a:ext cx="8642874" cy="6064250"/>
          </a:xfrm>
          <a:prstGeom prst="rect">
            <a:avLst/>
          </a:prstGeom>
          <a:noFill/>
          <a:ln w="9525">
            <a:noFill/>
            <a:miter lim="800000"/>
            <a:headEnd/>
            <a:tailEnd/>
          </a:ln>
        </p:spPr>
      </p:pic>
      <p:sp>
        <p:nvSpPr>
          <p:cNvPr id="3" name="TextBox 2"/>
          <p:cNvSpPr txBox="1"/>
          <p:nvPr/>
        </p:nvSpPr>
        <p:spPr>
          <a:xfrm>
            <a:off x="203200" y="1447800"/>
            <a:ext cx="3365500" cy="1354217"/>
          </a:xfrm>
          <a:prstGeom prst="rect">
            <a:avLst/>
          </a:prstGeom>
          <a:noFill/>
        </p:spPr>
        <p:txBody>
          <a:bodyPr wrap="square" rtlCol="0">
            <a:spAutoFit/>
          </a:bodyPr>
          <a:lstStyle/>
          <a:p>
            <a:r>
              <a:rPr lang="en-US" altLang="zh-CN" dirty="0" smtClean="0"/>
              <a:t/>
            </a:r>
            <a:br>
              <a:rPr lang="en-US" altLang="zh-CN" dirty="0" smtClean="0"/>
            </a:br>
            <a:r>
              <a:rPr lang="en-US" altLang="zh-CN" sz="4000" dirty="0" smtClean="0"/>
              <a:t>STPA</a:t>
            </a:r>
          </a:p>
          <a:p>
            <a:r>
              <a:rPr lang="en-US" altLang="zh-CN" sz="2400" dirty="0" smtClean="0"/>
              <a:t>A Systematic Method</a:t>
            </a:r>
            <a:endParaRPr lang="zh-CN" altLang="en-US" sz="1100" dirty="0"/>
          </a:p>
        </p:txBody>
      </p:sp>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12</a:t>
            </a:fld>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6680" y="447857"/>
            <a:ext cx="660082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zh-CN" sz="3600" b="1" dirty="0" smtClean="0">
                <a:solidFill>
                  <a:schemeClr val="bg1"/>
                </a:solidFill>
              </a:rPr>
              <a:t>HAZOP Practice in CBTC Project</a:t>
            </a:r>
            <a:endParaRPr lang="zh-CN" altLang="en-US" sz="3600" b="1" dirty="0">
              <a:solidFill>
                <a:schemeClr val="bg1"/>
              </a:solidFill>
            </a:endParaRPr>
          </a:p>
        </p:txBody>
      </p:sp>
      <p:sp>
        <p:nvSpPr>
          <p:cNvPr id="8" name="TextBox 7"/>
          <p:cNvSpPr txBox="1"/>
          <p:nvPr/>
        </p:nvSpPr>
        <p:spPr>
          <a:xfrm>
            <a:off x="1278003" y="1485378"/>
            <a:ext cx="9294312" cy="3108543"/>
          </a:xfrm>
          <a:prstGeom prst="rect">
            <a:avLst/>
          </a:prstGeom>
          <a:noFill/>
        </p:spPr>
        <p:txBody>
          <a:bodyPr wrap="square" rtlCol="0">
            <a:spAutoFit/>
          </a:bodyPr>
          <a:lstStyle/>
          <a:p>
            <a:pPr>
              <a:buFont typeface="Wingdings" pitchFamily="2" charset="2"/>
              <a:buChar char="ü"/>
            </a:pPr>
            <a:r>
              <a:rPr lang="en-US" altLang="zh-CN" sz="2400" dirty="0" smtClean="0">
                <a:latin typeface="+mn-lt"/>
                <a:ea typeface="+mn-ea"/>
              </a:rPr>
              <a:t>In the project of CBTC, after finishing the HAZOP Analysis for each Scenario, there are lots of hazards which have been identified. Combination and Screening work need to be done. One third of the total hazards could be kept. And the traceability is a big problem.</a:t>
            </a:r>
          </a:p>
          <a:p>
            <a:pPr>
              <a:buFont typeface="Wingdings" pitchFamily="2" charset="2"/>
              <a:buChar char="ü"/>
            </a:pPr>
            <a:endParaRPr lang="en-US" altLang="zh-CN" sz="2800" dirty="0" smtClean="0">
              <a:latin typeface="+mn-lt"/>
              <a:ea typeface="+mn-ea"/>
            </a:endParaRPr>
          </a:p>
          <a:p>
            <a:pPr>
              <a:buFont typeface="Wingdings" pitchFamily="2" charset="2"/>
              <a:buChar char="ü"/>
            </a:pPr>
            <a:r>
              <a:rPr lang="en-US" altLang="zh-CN" sz="2400" dirty="0" smtClean="0">
                <a:latin typeface="+mn-lt"/>
                <a:ea typeface="+mn-ea"/>
              </a:rPr>
              <a:t>But for AUGT or FAO project, we found that people’s operation has been combined into the whole system operation. When we used HAZOP method, it is hard to combine the hazard in different scenario. </a:t>
            </a:r>
            <a:endParaRPr lang="zh-CN" altLang="en-US" sz="2400" dirty="0">
              <a:latin typeface="+mn-lt"/>
              <a:ea typeface="+mn-ea"/>
            </a:endParaRPr>
          </a:p>
        </p:txBody>
      </p:sp>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13</a:t>
            </a:fld>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30580" y="498657"/>
            <a:ext cx="541972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altLang="zh-CN" sz="3600" b="1" dirty="0" smtClean="0">
                <a:solidFill>
                  <a:schemeClr val="bg1"/>
                </a:solidFill>
              </a:rPr>
              <a:t>STPA   Expectation</a:t>
            </a:r>
            <a:endParaRPr lang="zh-CN" altLang="en-US" sz="3600" b="1" dirty="0">
              <a:solidFill>
                <a:schemeClr val="bg1"/>
              </a:solidFill>
            </a:endParaRPr>
          </a:p>
        </p:txBody>
      </p:sp>
      <p:sp>
        <p:nvSpPr>
          <p:cNvPr id="8" name="TextBox 7"/>
          <p:cNvSpPr txBox="1"/>
          <p:nvPr/>
        </p:nvSpPr>
        <p:spPr>
          <a:xfrm>
            <a:off x="1290703" y="1510778"/>
            <a:ext cx="9294312" cy="3477875"/>
          </a:xfrm>
          <a:prstGeom prst="rect">
            <a:avLst/>
          </a:prstGeom>
          <a:noFill/>
        </p:spPr>
        <p:txBody>
          <a:bodyPr wrap="square" rtlCol="0">
            <a:spAutoFit/>
          </a:bodyPr>
          <a:lstStyle/>
          <a:p>
            <a:pPr>
              <a:buFont typeface="Wingdings" pitchFamily="2" charset="2"/>
              <a:buChar char="ü"/>
            </a:pPr>
            <a:r>
              <a:rPr lang="en-US" altLang="zh-CN" sz="2400" dirty="0" smtClean="0">
                <a:latin typeface="+mn-lt"/>
                <a:ea typeface="+mn-ea"/>
              </a:rPr>
              <a:t>STPA is a method which can focus on the high level hazard and related constraint analysis. Control system Concept can combined the people’s operation, management and the operation of equipments. So it is more efficiency than HAZOP method.</a:t>
            </a:r>
          </a:p>
          <a:p>
            <a:pPr>
              <a:buFont typeface="Wingdings" pitchFamily="2" charset="2"/>
              <a:buChar char="ü"/>
            </a:pPr>
            <a:endParaRPr lang="en-US" altLang="zh-CN" sz="2800" dirty="0" smtClean="0">
              <a:latin typeface="+mn-lt"/>
              <a:ea typeface="+mn-ea"/>
            </a:endParaRPr>
          </a:p>
          <a:p>
            <a:pPr>
              <a:buFont typeface="Wingdings" pitchFamily="2" charset="2"/>
              <a:buChar char="ü"/>
            </a:pPr>
            <a:r>
              <a:rPr lang="en-US" altLang="zh-CN" sz="2400" dirty="0" smtClean="0">
                <a:latin typeface="+mn-lt"/>
                <a:ea typeface="+mn-ea"/>
              </a:rPr>
              <a:t>Hazards and causal factors have tight relationship with operational scenario. If we divided the scenario more detail, we can found more detail casual factors. And we can easily find the proper safety requirements.</a:t>
            </a:r>
            <a:endParaRPr lang="zh-CN" altLang="en-US" sz="2400" dirty="0">
              <a:latin typeface="+mn-lt"/>
              <a:ea typeface="+mn-ea"/>
            </a:endParaRPr>
          </a:p>
        </p:txBody>
      </p:sp>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14</a:t>
            </a:fld>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2714" y="749301"/>
            <a:ext cx="10515600" cy="761999"/>
          </a:xfrm>
        </p:spPr>
        <p:style>
          <a:lnRef idx="2">
            <a:schemeClr val="accent2">
              <a:shade val="50000"/>
            </a:schemeClr>
          </a:lnRef>
          <a:fillRef idx="1">
            <a:schemeClr val="accent2"/>
          </a:fillRef>
          <a:effectRef idx="0">
            <a:schemeClr val="accent2"/>
          </a:effectRef>
          <a:fontRef idx="minor">
            <a:schemeClr val="lt1"/>
          </a:fontRef>
        </p:style>
        <p:txBody>
          <a:bodyPr anchor="ctr" anchorCtr="0"/>
          <a:lstStyle/>
          <a:p>
            <a:pPr algn="ctr"/>
            <a:r>
              <a:rPr lang="en-US" altLang="zh-CN" sz="3600" dirty="0" smtClean="0">
                <a:latin typeface="微软雅黑" panose="020B0503020204020204" pitchFamily="34" charset="-122"/>
                <a:ea typeface="微软雅黑" panose="020B0503020204020204" pitchFamily="34" charset="-122"/>
                <a:cs typeface="+mn-cs"/>
              </a:rPr>
              <a:t>AUGT Systematic Accidents and Hazards</a:t>
            </a:r>
            <a:endParaRPr lang="zh-CN" altLang="en-US" sz="3600" dirty="0">
              <a:latin typeface="微软雅黑" panose="020B0503020204020204" pitchFamily="34" charset="-122"/>
              <a:ea typeface="微软雅黑" panose="020B0503020204020204" pitchFamily="34" charset="-122"/>
              <a:cs typeface="+mn-cs"/>
            </a:endParaRPr>
          </a:p>
        </p:txBody>
      </p:sp>
      <p:sp>
        <p:nvSpPr>
          <p:cNvPr id="4" name="内容占位符 2"/>
          <p:cNvSpPr txBox="1">
            <a:spLocks/>
          </p:cNvSpPr>
          <p:nvPr/>
        </p:nvSpPr>
        <p:spPr>
          <a:xfrm>
            <a:off x="844920" y="2010374"/>
            <a:ext cx="10515600" cy="2419803"/>
          </a:xfrm>
          <a:prstGeom prst="rect">
            <a:avLst/>
          </a:prstGeom>
        </p:spPr>
        <p:txBody>
          <a:bodyPr/>
          <a:lstStyle/>
          <a:p>
            <a:pPr lvl="0"/>
            <a:r>
              <a:rPr lang="x-none" altLang="zh-CN" sz="2800" dirty="0"/>
              <a:t>A1. Train and train collision</a:t>
            </a:r>
            <a:endParaRPr lang="zh-CN" altLang="zh-CN" sz="2800" dirty="0"/>
          </a:p>
          <a:p>
            <a:pPr lvl="0"/>
            <a:r>
              <a:rPr lang="x-none" altLang="zh-CN" sz="2800" dirty="0"/>
              <a:t>A2. Trains collide with obstacles within the track clearance (including passengers or operations staff) </a:t>
            </a:r>
            <a:endParaRPr lang="zh-CN" altLang="zh-CN" sz="2800" dirty="0"/>
          </a:p>
          <a:p>
            <a:pPr lvl="0"/>
            <a:r>
              <a:rPr lang="en-US" altLang="zh-CN" sz="2800" dirty="0"/>
              <a:t>A3. Train derailment</a:t>
            </a:r>
            <a:endParaRPr lang="zh-CN" altLang="zh-CN" sz="2800" dirty="0"/>
          </a:p>
          <a:p>
            <a:pPr lvl="0"/>
            <a:r>
              <a:rPr lang="en-US" altLang="zh-CN" sz="2800" dirty="0"/>
              <a:t>A4. Passenger injuries related to doors</a:t>
            </a:r>
            <a:endParaRPr lang="zh-CN" altLang="zh-CN" sz="2800" dirty="0"/>
          </a:p>
          <a:p>
            <a:pPr lvl="0"/>
            <a:endParaRPr lang="en-US" altLang="zh-CN" sz="2800" dirty="0" smtClean="0"/>
          </a:p>
          <a:p>
            <a:pPr lvl="0"/>
            <a:r>
              <a:rPr lang="en-US" altLang="zh-CN" sz="2800" dirty="0" smtClean="0"/>
              <a:t>H1</a:t>
            </a:r>
            <a:r>
              <a:rPr lang="en-US" altLang="zh-CN" sz="2800" dirty="0"/>
              <a:t>. Train speeding [A1, A2, A3]</a:t>
            </a:r>
            <a:endParaRPr lang="zh-CN" altLang="zh-CN" sz="2800" dirty="0"/>
          </a:p>
          <a:p>
            <a:pPr lvl="0"/>
            <a:r>
              <a:rPr lang="en-US" altLang="zh-CN" sz="2800" dirty="0"/>
              <a:t>H2. Abnormal opening or closing the door [A4]</a:t>
            </a:r>
            <a:endParaRPr lang="zh-CN" altLang="zh-CN" sz="2800" dirty="0"/>
          </a:p>
        </p:txBody>
      </p:sp>
      <p:sp>
        <p:nvSpPr>
          <p:cNvPr id="5"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15</a:t>
            </a:fld>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2400" y="390525"/>
            <a:ext cx="8953500" cy="67627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dirty="0" smtClean="0"/>
              <a:t>System Control Structure</a:t>
            </a:r>
            <a:endParaRPr lang="zh-CN" altLang="en-US" dirty="0"/>
          </a:p>
        </p:txBody>
      </p:sp>
      <p:sp>
        <p:nvSpPr>
          <p:cNvPr id="1812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16</a:t>
            </a:fld>
            <a:endParaRPr lang="zh-CN" altLang="en-US" dirty="0"/>
          </a:p>
        </p:txBody>
      </p:sp>
      <p:sp>
        <p:nvSpPr>
          <p:cNvPr id="1812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8476" y="1143000"/>
            <a:ext cx="11195048" cy="559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2400" y="390525"/>
            <a:ext cx="8953500" cy="67627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dirty="0" smtClean="0"/>
              <a:t>Control Process Model</a:t>
            </a:r>
            <a:endParaRPr lang="zh-CN" altLang="en-US" dirty="0"/>
          </a:p>
        </p:txBody>
      </p:sp>
      <p:sp>
        <p:nvSpPr>
          <p:cNvPr id="1812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17</a:t>
            </a:fld>
            <a:endParaRPr lang="zh-CN" altLang="en-US" dirty="0"/>
          </a:p>
        </p:txBody>
      </p:sp>
      <p:sp>
        <p:nvSpPr>
          <p:cNvPr id="3" name="Rectangle 4"/>
          <p:cNvSpPr>
            <a:spLocks noChangeArrowheads="1"/>
          </p:cNvSpPr>
          <p:nvPr/>
        </p:nvSpPr>
        <p:spPr bwMode="auto">
          <a:xfrm>
            <a:off x="2552700" y="1304982"/>
            <a:ext cx="19943928"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 xmlns:p14="http://schemas.microsoft.com/office/powerpoint/2010/main" val="3089048172"/>
              </p:ext>
            </p:extLst>
          </p:nvPr>
        </p:nvGraphicFramePr>
        <p:xfrm>
          <a:off x="520700" y="1327841"/>
          <a:ext cx="5219700" cy="5391093"/>
        </p:xfrm>
        <a:graphic>
          <a:graphicData uri="http://schemas.openxmlformats.org/presentationml/2006/ole">
            <p:oleObj spid="_x0000_s224275" name="Visio" r:id="rId3" imgW="4857917" imgH="5019741" progId="">
              <p:embed/>
            </p:oleObj>
          </a:graphicData>
        </a:graphic>
      </p:graphicFrame>
      <p:sp>
        <p:nvSpPr>
          <p:cNvPr id="5" name="Rectangle 6"/>
          <p:cNvSpPr>
            <a:spLocks noChangeArrowheads="1"/>
          </p:cNvSpPr>
          <p:nvPr/>
        </p:nvSpPr>
        <p:spPr bwMode="auto">
          <a:xfrm>
            <a:off x="6176961" y="1304981"/>
            <a:ext cx="18567023" cy="46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 xmlns:p14="http://schemas.microsoft.com/office/powerpoint/2010/main" val="18322819"/>
              </p:ext>
            </p:extLst>
          </p:nvPr>
        </p:nvGraphicFramePr>
        <p:xfrm>
          <a:off x="6176962" y="1304981"/>
          <a:ext cx="4859338" cy="5221975"/>
        </p:xfrm>
        <a:graphic>
          <a:graphicData uri="http://schemas.openxmlformats.org/presentationml/2006/ole">
            <p:oleObj spid="_x0000_s224276" name="Visio" r:id="rId4" imgW="4486110" imgH="4809954"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40000" y="695325"/>
            <a:ext cx="7391400" cy="72707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dirty="0" smtClean="0"/>
              <a:t>Unsafe Control Actions</a:t>
            </a:r>
            <a:endParaRPr lang="zh-CN" altLang="en-US" dirty="0"/>
          </a:p>
        </p:txBody>
      </p:sp>
      <p:sp>
        <p:nvSpPr>
          <p:cNvPr id="5"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18</a:t>
            </a:fld>
            <a:endParaRPr lang="zh-CN" altLang="en-US" dirty="0"/>
          </a:p>
        </p:txBody>
      </p:sp>
      <p:graphicFrame>
        <p:nvGraphicFramePr>
          <p:cNvPr id="3" name="表格 2"/>
          <p:cNvGraphicFramePr>
            <a:graphicFrameLocks noGrp="1"/>
          </p:cNvGraphicFramePr>
          <p:nvPr>
            <p:extLst>
              <p:ext uri="{D42A27DB-BD31-4B8C-83A1-F6EECF244321}">
                <p14:modId xmlns="" xmlns:p14="http://schemas.microsoft.com/office/powerpoint/2010/main" val="3509634637"/>
              </p:ext>
            </p:extLst>
          </p:nvPr>
        </p:nvGraphicFramePr>
        <p:xfrm>
          <a:off x="952501" y="2260599"/>
          <a:ext cx="10188560" cy="2577318"/>
        </p:xfrm>
        <a:graphic>
          <a:graphicData uri="http://schemas.openxmlformats.org/drawingml/2006/table">
            <a:tbl>
              <a:tblPr firstRow="1" firstCol="1" bandRow="1">
                <a:tableStyleId>{5C22544A-7EE6-4342-B048-85BDC9FD1C3A}</a:tableStyleId>
              </a:tblPr>
              <a:tblGrid>
                <a:gridCol w="1088139"/>
                <a:gridCol w="1532359"/>
                <a:gridCol w="2037712"/>
                <a:gridCol w="1609793"/>
                <a:gridCol w="1962316"/>
                <a:gridCol w="1958241"/>
              </a:tblGrid>
              <a:tr h="1013694">
                <a:tc>
                  <a:txBody>
                    <a:bodyPr/>
                    <a:lstStyle/>
                    <a:p>
                      <a:pPr indent="126365" algn="ctr">
                        <a:lnSpc>
                          <a:spcPct val="95000"/>
                        </a:lnSpc>
                        <a:spcAft>
                          <a:spcPts val="600"/>
                        </a:spcAft>
                        <a:tabLst>
                          <a:tab pos="182880" algn="l"/>
                        </a:tabLst>
                      </a:pPr>
                      <a:r>
                        <a:rPr lang="en-US" sz="1800" spc="-5" dirty="0">
                          <a:effectLst/>
                        </a:rPr>
                        <a:t>Hazard</a:t>
                      </a:r>
                      <a:endParaRPr lang="zh-CN" sz="1800" spc="-5"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l">
                        <a:lnSpc>
                          <a:spcPct val="95000"/>
                        </a:lnSpc>
                        <a:spcAft>
                          <a:spcPts val="600"/>
                        </a:spcAft>
                        <a:tabLst>
                          <a:tab pos="182880" algn="l"/>
                        </a:tabLst>
                      </a:pPr>
                      <a:r>
                        <a:rPr lang="en-US" sz="1800" spc="-5">
                          <a:effectLst/>
                        </a:rPr>
                        <a:t>Control Action</a:t>
                      </a:r>
                      <a:endParaRPr lang="zh-CN" sz="18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800" spc="-5">
                          <a:effectLst/>
                        </a:rPr>
                        <a:t>Not Providing Caused Hazard</a:t>
                      </a:r>
                      <a:endParaRPr lang="zh-CN" sz="18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800" spc="-5" dirty="0">
                          <a:effectLst/>
                        </a:rPr>
                        <a:t>Providing Causes Hazard</a:t>
                      </a:r>
                      <a:endParaRPr lang="zh-CN" sz="1800" spc="-5"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800" spc="-5">
                          <a:effectLst/>
                        </a:rPr>
                        <a:t>Wrong Timing/Order Causes Hazard</a:t>
                      </a:r>
                      <a:endParaRPr lang="zh-CN" sz="18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800" spc="-5">
                          <a:effectLst/>
                        </a:rPr>
                        <a:t>Stopped Too Soon or Applied Too Long</a:t>
                      </a:r>
                      <a:endParaRPr lang="zh-CN" sz="1800" spc="-5">
                        <a:effectLst/>
                        <a:latin typeface="Times New Roman" panose="02020603050405020304" pitchFamily="18" charset="0"/>
                        <a:ea typeface="宋体" panose="02010600030101010101" pitchFamily="2" charset="-122"/>
                      </a:endParaRPr>
                    </a:p>
                  </a:txBody>
                  <a:tcPr marL="68580" marR="68580" marT="0" marB="0" anchor="ctr"/>
                </a:tc>
              </a:tr>
              <a:tr h="1351592">
                <a:tc>
                  <a:txBody>
                    <a:bodyPr/>
                    <a:lstStyle/>
                    <a:p>
                      <a:pPr indent="126365" algn="ctr">
                        <a:lnSpc>
                          <a:spcPct val="95000"/>
                        </a:lnSpc>
                        <a:spcAft>
                          <a:spcPts val="600"/>
                        </a:spcAft>
                        <a:tabLst>
                          <a:tab pos="182880" algn="l"/>
                        </a:tabLst>
                      </a:pPr>
                      <a:r>
                        <a:rPr lang="en-US" sz="1800" spc="-5">
                          <a:effectLst/>
                        </a:rPr>
                        <a:t>H1. Train speed control</a:t>
                      </a:r>
                      <a:endParaRPr lang="zh-CN" sz="18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800" spc="-5">
                          <a:effectLst/>
                        </a:rPr>
                        <a:t>TIAS Remote brake</a:t>
                      </a:r>
                      <a:r>
                        <a:rPr lang="zh-CN" sz="1800" spc="-5">
                          <a:effectLst/>
                        </a:rPr>
                        <a:t>（</a:t>
                      </a:r>
                      <a:r>
                        <a:rPr lang="en-US" sz="1800" spc="-5">
                          <a:effectLst/>
                        </a:rPr>
                        <a:t>Train braking</a:t>
                      </a:r>
                      <a:r>
                        <a:rPr lang="zh-CN" sz="1800" spc="-5">
                          <a:effectLst/>
                        </a:rPr>
                        <a:t>）</a:t>
                      </a:r>
                      <a:endParaRPr lang="zh-CN" sz="1800" spc="-5">
                        <a:effectLst/>
                        <a:latin typeface="Times New Roman" panose="02020603050405020304" pitchFamily="18" charset="0"/>
                        <a:ea typeface="宋体" panose="02010600030101010101" pitchFamily="2" charset="-122"/>
                      </a:endParaRPr>
                    </a:p>
                  </a:txBody>
                  <a:tcPr marL="68580" marR="68580" marT="0" marB="0" anchor="b"/>
                </a:tc>
                <a:tc>
                  <a:txBody>
                    <a:bodyPr/>
                    <a:lstStyle/>
                    <a:p>
                      <a:pPr indent="126365" algn="ctr">
                        <a:lnSpc>
                          <a:spcPct val="95000"/>
                        </a:lnSpc>
                        <a:spcAft>
                          <a:spcPts val="600"/>
                        </a:spcAft>
                        <a:tabLst>
                          <a:tab pos="182880" algn="l"/>
                        </a:tabLst>
                      </a:pPr>
                      <a:r>
                        <a:rPr lang="en-US" sz="1800" spc="-5">
                          <a:effectLst/>
                        </a:rPr>
                        <a:t>Uca1</a:t>
                      </a:r>
                      <a:r>
                        <a:rPr lang="zh-CN" sz="1800" spc="-5">
                          <a:effectLst/>
                        </a:rPr>
                        <a:t>：</a:t>
                      </a:r>
                      <a:r>
                        <a:rPr lang="en-US" sz="1800" spc="-5">
                          <a:effectLst/>
                        </a:rPr>
                        <a:t>When there is an obstacle in the station track gauge, not make the train parking outside the station </a:t>
                      </a:r>
                      <a:endParaRPr lang="zh-CN" sz="1800" spc="-5">
                        <a:effectLst/>
                        <a:latin typeface="Times New Roman" panose="02020603050405020304" pitchFamily="18" charset="0"/>
                        <a:ea typeface="宋体" panose="02010600030101010101" pitchFamily="2" charset="-122"/>
                      </a:endParaRPr>
                    </a:p>
                  </a:txBody>
                  <a:tcPr marL="68580" marR="68580" marT="0" marB="0" anchor="b"/>
                </a:tc>
                <a:tc>
                  <a:txBody>
                    <a:bodyPr/>
                    <a:lstStyle/>
                    <a:p>
                      <a:pPr indent="126365" algn="ctr">
                        <a:lnSpc>
                          <a:spcPct val="95000"/>
                        </a:lnSpc>
                        <a:spcAft>
                          <a:spcPts val="600"/>
                        </a:spcAft>
                        <a:tabLst>
                          <a:tab pos="182880" algn="l"/>
                        </a:tabLst>
                      </a:pPr>
                      <a:r>
                        <a:rPr lang="en-US" sz="3200" spc="-5">
                          <a:effectLst/>
                        </a:rPr>
                        <a:t>/</a:t>
                      </a:r>
                      <a:endParaRPr lang="zh-CN" sz="1800" spc="-5">
                        <a:effectLst/>
                        <a:latin typeface="Times New Roman" panose="02020603050405020304" pitchFamily="18" charset="0"/>
                        <a:ea typeface="宋体" panose="02010600030101010101" pitchFamily="2" charset="-122"/>
                      </a:endParaRPr>
                    </a:p>
                  </a:txBody>
                  <a:tcPr marL="68580" marR="68580" marT="0" marB="0" anchor="b"/>
                </a:tc>
                <a:tc>
                  <a:txBody>
                    <a:bodyPr/>
                    <a:lstStyle/>
                    <a:p>
                      <a:pPr indent="126365" algn="ctr">
                        <a:lnSpc>
                          <a:spcPct val="95000"/>
                        </a:lnSpc>
                        <a:spcAft>
                          <a:spcPts val="600"/>
                        </a:spcAft>
                        <a:tabLst>
                          <a:tab pos="182880" algn="l"/>
                        </a:tabLst>
                      </a:pPr>
                      <a:r>
                        <a:rPr lang="en-US" sz="3200" spc="-5">
                          <a:effectLst/>
                        </a:rPr>
                        <a:t>/</a:t>
                      </a:r>
                      <a:endParaRPr lang="zh-CN" sz="1800" spc="-5">
                        <a:effectLst/>
                        <a:latin typeface="Times New Roman" panose="02020603050405020304" pitchFamily="18" charset="0"/>
                        <a:ea typeface="宋体" panose="02010600030101010101" pitchFamily="2" charset="-122"/>
                      </a:endParaRPr>
                    </a:p>
                  </a:txBody>
                  <a:tcPr marL="68580" marR="68580" marT="0" marB="0" anchor="b"/>
                </a:tc>
                <a:tc>
                  <a:txBody>
                    <a:bodyPr/>
                    <a:lstStyle/>
                    <a:p>
                      <a:pPr indent="126365" algn="ctr">
                        <a:lnSpc>
                          <a:spcPct val="95000"/>
                        </a:lnSpc>
                        <a:spcAft>
                          <a:spcPts val="600"/>
                        </a:spcAft>
                        <a:tabLst>
                          <a:tab pos="182880" algn="l"/>
                        </a:tabLst>
                      </a:pPr>
                      <a:r>
                        <a:rPr lang="en-US" sz="3200" spc="-5" dirty="0">
                          <a:effectLst/>
                        </a:rPr>
                        <a:t>/</a:t>
                      </a:r>
                      <a:endParaRPr lang="zh-CN" sz="1800" spc="-5" dirty="0">
                        <a:effectLst/>
                        <a:latin typeface="Times New Roman" panose="02020603050405020304" pitchFamily="18" charset="0"/>
                        <a:ea typeface="宋体" panose="02010600030101010101" pitchFamily="2" charset="-122"/>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5201" y="239713"/>
            <a:ext cx="10667999" cy="1081088"/>
          </a:xfrm>
        </p:spPr>
        <p:style>
          <a:lnRef idx="3">
            <a:schemeClr val="lt1"/>
          </a:lnRef>
          <a:fillRef idx="1">
            <a:schemeClr val="accent2"/>
          </a:fillRef>
          <a:effectRef idx="1">
            <a:schemeClr val="accent2"/>
          </a:effectRef>
          <a:fontRef idx="minor">
            <a:schemeClr val="lt1"/>
          </a:fontRef>
        </p:style>
        <p:txBody>
          <a:bodyPr/>
          <a:lstStyle/>
          <a:p>
            <a:pPr algn="ctr"/>
            <a:r>
              <a:rPr lang="en-US" altLang="zh-CN" sz="2800" dirty="0"/>
              <a:t>Scenario based process model</a:t>
            </a:r>
            <a:r>
              <a:rPr lang="en-US" altLang="zh-CN" sz="2800" dirty="0" smtClean="0"/>
              <a:t> for UCA1</a:t>
            </a:r>
            <a:r>
              <a:rPr lang="en-US" altLang="zh-CN" sz="3600" dirty="0" smtClean="0"/>
              <a:t/>
            </a:r>
            <a:br>
              <a:rPr lang="en-US" altLang="zh-CN" sz="3600" dirty="0" smtClean="0"/>
            </a:br>
            <a:r>
              <a:rPr lang="en-US" altLang="zh-CN" sz="3600" dirty="0" smtClean="0"/>
              <a:t> </a:t>
            </a:r>
            <a:r>
              <a:rPr lang="en-US" altLang="zh-CN" sz="2000" dirty="0"/>
              <a:t>When there is an obstacle in the station track gauge, not make the train parking outside the station </a:t>
            </a:r>
            <a:endParaRPr lang="zh-CN" altLang="en-US" sz="3200" dirty="0"/>
          </a:p>
        </p:txBody>
      </p:sp>
      <p:sp>
        <p:nvSpPr>
          <p:cNvPr id="1935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456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6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763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19</a:t>
            </a:fld>
            <a:endParaRPr lang="zh-CN" altLang="en-US" dirty="0"/>
          </a:p>
        </p:txBody>
      </p:sp>
      <p:sp>
        <p:nvSpPr>
          <p:cNvPr id="2058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5"/>
          <p:cNvSpPr>
            <a:spLocks noChangeArrowheads="1"/>
          </p:cNvSpPr>
          <p:nvPr/>
        </p:nvSpPr>
        <p:spPr bwMode="auto">
          <a:xfrm>
            <a:off x="3136900" y="682110"/>
            <a:ext cx="27133176"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 xmlns:p14="http://schemas.microsoft.com/office/powerpoint/2010/main" val="1401422124"/>
              </p:ext>
            </p:extLst>
          </p:nvPr>
        </p:nvGraphicFramePr>
        <p:xfrm>
          <a:off x="2260600" y="1409938"/>
          <a:ext cx="7327900" cy="5286138"/>
        </p:xfrm>
        <a:graphic>
          <a:graphicData uri="http://schemas.openxmlformats.org/presentationml/2006/ole">
            <p:oleObj spid="_x0000_s205836" name="Visio" r:id="rId3" imgW="11848989" imgH="13430119"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a:grpSpLocks/>
          </p:cNvGrpSpPr>
          <p:nvPr/>
        </p:nvGrpSpPr>
        <p:grpSpPr bwMode="auto">
          <a:xfrm>
            <a:off x="1047752" y="3362325"/>
            <a:ext cx="3473449" cy="2452688"/>
            <a:chOff x="785786" y="3286124"/>
            <a:chExt cx="2605088" cy="2655887"/>
          </a:xfrm>
        </p:grpSpPr>
        <p:pic>
          <p:nvPicPr>
            <p:cNvPr id="9236" name="Picture 6" descr="3副本"/>
            <p:cNvPicPr>
              <a:picLocks noChangeAspect="1" noChangeArrowheads="1"/>
            </p:cNvPicPr>
            <p:nvPr/>
          </p:nvPicPr>
          <p:blipFill>
            <a:blip r:embed="rId3" cstate="print"/>
            <a:srcRect/>
            <a:stretch>
              <a:fillRect/>
            </a:stretch>
          </p:blipFill>
          <p:spPr bwMode="auto">
            <a:xfrm>
              <a:off x="785786" y="3286124"/>
              <a:ext cx="2605088" cy="2655887"/>
            </a:xfrm>
            <a:prstGeom prst="rect">
              <a:avLst/>
            </a:prstGeom>
            <a:noFill/>
            <a:ln w="38100">
              <a:noFill/>
              <a:miter lim="800000"/>
              <a:headEnd/>
              <a:tailEnd/>
            </a:ln>
          </p:spPr>
        </p:pic>
        <p:sp>
          <p:nvSpPr>
            <p:cNvPr id="19478" name="TextBox 12"/>
            <p:cNvSpPr txBox="1">
              <a:spLocks noChangeArrowheads="1"/>
            </p:cNvSpPr>
            <p:nvPr/>
          </p:nvSpPr>
          <p:spPr bwMode="auto">
            <a:xfrm>
              <a:off x="785786" y="5500222"/>
              <a:ext cx="714375" cy="285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b="1">
                  <a:solidFill>
                    <a:srgbClr val="8CF4EA"/>
                  </a:solidFill>
                  <a:latin typeface="Times New Roman" panose="02020603050405020304" pitchFamily="18" charset="0"/>
                  <a:ea typeface="宋体" panose="02010600030101010101" pitchFamily="2" charset="-122"/>
                </a:defRPr>
              </a:lvl1pPr>
              <a:lvl2pPr marL="742950" indent="-285750">
                <a:defRPr sz="2800" b="1">
                  <a:solidFill>
                    <a:srgbClr val="8CF4EA"/>
                  </a:solidFill>
                  <a:latin typeface="Times New Roman" panose="02020603050405020304" pitchFamily="18" charset="0"/>
                  <a:ea typeface="宋体" panose="02010600030101010101" pitchFamily="2" charset="-122"/>
                </a:defRPr>
              </a:lvl2pPr>
              <a:lvl3pPr marL="1143000" indent="-228600">
                <a:defRPr sz="2800" b="1">
                  <a:solidFill>
                    <a:srgbClr val="8CF4EA"/>
                  </a:solidFill>
                  <a:latin typeface="Times New Roman" panose="02020603050405020304" pitchFamily="18" charset="0"/>
                  <a:ea typeface="宋体" panose="02010600030101010101" pitchFamily="2" charset="-122"/>
                </a:defRPr>
              </a:lvl3pPr>
              <a:lvl4pPr marL="1600200" indent="-228600">
                <a:defRPr sz="2800" b="1">
                  <a:solidFill>
                    <a:srgbClr val="8CF4EA"/>
                  </a:solidFill>
                  <a:latin typeface="Times New Roman" panose="02020603050405020304" pitchFamily="18" charset="0"/>
                  <a:ea typeface="宋体" panose="02010600030101010101" pitchFamily="2" charset="-122"/>
                </a:defRPr>
              </a:lvl4pPr>
              <a:lvl5pPr marL="2057400" indent="-228600">
                <a:defRPr sz="2800" b="1">
                  <a:solidFill>
                    <a:srgbClr val="8CF4EA"/>
                  </a:solidFill>
                  <a:latin typeface="Times New Roman" panose="02020603050405020304" pitchFamily="18" charset="0"/>
                  <a:ea typeface="宋体" panose="02010600030101010101" pitchFamily="2" charset="-122"/>
                </a:defRPr>
              </a:lvl5pPr>
              <a:lvl6pPr marL="25146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6pPr>
              <a:lvl7pPr marL="29718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7pPr>
              <a:lvl8pPr marL="34290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8pPr>
              <a:lvl9pPr marL="38862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9pPr>
            </a:lstStyle>
            <a:p>
              <a:pPr>
                <a:defRPr/>
              </a:pPr>
              <a:r>
                <a:rPr lang="en-US" altLang="zh-CN" sz="1108" smtClean="0">
                  <a:solidFill>
                    <a:srgbClr val="FF0000"/>
                  </a:solidFill>
                </a:rPr>
                <a:t>Beijing</a:t>
              </a:r>
              <a:endParaRPr lang="zh-CN" altLang="en-US" sz="1108" smtClean="0">
                <a:solidFill>
                  <a:srgbClr val="FF0000"/>
                </a:solidFill>
              </a:endParaRPr>
            </a:p>
          </p:txBody>
        </p:sp>
      </p:grpSp>
      <p:grpSp>
        <p:nvGrpSpPr>
          <p:cNvPr id="3" name="组合 15"/>
          <p:cNvGrpSpPr>
            <a:grpSpLocks/>
          </p:cNvGrpSpPr>
          <p:nvPr/>
        </p:nvGrpSpPr>
        <p:grpSpPr bwMode="auto">
          <a:xfrm>
            <a:off x="2095501" y="3297239"/>
            <a:ext cx="4762500" cy="2428875"/>
            <a:chOff x="1571604" y="3286124"/>
            <a:chExt cx="3571875" cy="2630488"/>
          </a:xfrm>
        </p:grpSpPr>
        <p:pic>
          <p:nvPicPr>
            <p:cNvPr id="9234" name="Picture 2" descr="http://img1.soufun.com/album/2007_08/28/1188313552534_000.jpg"/>
            <p:cNvPicPr>
              <a:picLocks noChangeAspect="1" noChangeArrowheads="1"/>
            </p:cNvPicPr>
            <p:nvPr/>
          </p:nvPicPr>
          <p:blipFill>
            <a:blip r:embed="rId4" cstate="print"/>
            <a:srcRect/>
            <a:stretch>
              <a:fillRect/>
            </a:stretch>
          </p:blipFill>
          <p:spPr bwMode="auto">
            <a:xfrm>
              <a:off x="1571604" y="3286124"/>
              <a:ext cx="3571875" cy="2630488"/>
            </a:xfrm>
            <a:prstGeom prst="rect">
              <a:avLst/>
            </a:prstGeom>
            <a:noFill/>
            <a:ln w="9525">
              <a:noFill/>
              <a:miter lim="800000"/>
              <a:headEnd/>
              <a:tailEnd/>
            </a:ln>
          </p:spPr>
        </p:pic>
        <p:sp>
          <p:nvSpPr>
            <p:cNvPr id="19476" name="TextBox 14"/>
            <p:cNvSpPr txBox="1">
              <a:spLocks noChangeArrowheads="1"/>
            </p:cNvSpPr>
            <p:nvPr/>
          </p:nvSpPr>
          <p:spPr bwMode="auto">
            <a:xfrm>
              <a:off x="1571604" y="5572757"/>
              <a:ext cx="785813" cy="252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b="1">
                  <a:solidFill>
                    <a:srgbClr val="8CF4EA"/>
                  </a:solidFill>
                  <a:latin typeface="Times New Roman" panose="02020603050405020304" pitchFamily="18" charset="0"/>
                  <a:ea typeface="宋体" panose="02010600030101010101" pitchFamily="2" charset="-122"/>
                </a:defRPr>
              </a:lvl1pPr>
              <a:lvl2pPr marL="742950" indent="-285750">
                <a:defRPr sz="2800" b="1">
                  <a:solidFill>
                    <a:srgbClr val="8CF4EA"/>
                  </a:solidFill>
                  <a:latin typeface="Times New Roman" panose="02020603050405020304" pitchFamily="18" charset="0"/>
                  <a:ea typeface="宋体" panose="02010600030101010101" pitchFamily="2" charset="-122"/>
                </a:defRPr>
              </a:lvl2pPr>
              <a:lvl3pPr marL="1143000" indent="-228600">
                <a:defRPr sz="2800" b="1">
                  <a:solidFill>
                    <a:srgbClr val="8CF4EA"/>
                  </a:solidFill>
                  <a:latin typeface="Times New Roman" panose="02020603050405020304" pitchFamily="18" charset="0"/>
                  <a:ea typeface="宋体" panose="02010600030101010101" pitchFamily="2" charset="-122"/>
                </a:defRPr>
              </a:lvl3pPr>
              <a:lvl4pPr marL="1600200" indent="-228600">
                <a:defRPr sz="2800" b="1">
                  <a:solidFill>
                    <a:srgbClr val="8CF4EA"/>
                  </a:solidFill>
                  <a:latin typeface="Times New Roman" panose="02020603050405020304" pitchFamily="18" charset="0"/>
                  <a:ea typeface="宋体" panose="02010600030101010101" pitchFamily="2" charset="-122"/>
                </a:defRPr>
              </a:lvl4pPr>
              <a:lvl5pPr marL="2057400" indent="-228600">
                <a:defRPr sz="2800" b="1">
                  <a:solidFill>
                    <a:srgbClr val="8CF4EA"/>
                  </a:solidFill>
                  <a:latin typeface="Times New Roman" panose="02020603050405020304" pitchFamily="18" charset="0"/>
                  <a:ea typeface="宋体" panose="02010600030101010101" pitchFamily="2" charset="-122"/>
                </a:defRPr>
              </a:lvl5pPr>
              <a:lvl6pPr marL="25146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6pPr>
              <a:lvl7pPr marL="29718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7pPr>
              <a:lvl8pPr marL="34290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8pPr>
              <a:lvl9pPr marL="38862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9pPr>
            </a:lstStyle>
            <a:p>
              <a:pPr>
                <a:defRPr/>
              </a:pPr>
              <a:r>
                <a:rPr lang="en-US" altLang="zh-CN" sz="923" smtClean="0">
                  <a:solidFill>
                    <a:srgbClr val="FF0000"/>
                  </a:solidFill>
                  <a:latin typeface="Arial" panose="020B0604020202020204" pitchFamily="34" charset="0"/>
                </a:rPr>
                <a:t>Shanghai</a:t>
              </a:r>
              <a:endParaRPr lang="zh-CN" altLang="en-US" sz="923" smtClean="0">
                <a:solidFill>
                  <a:srgbClr val="FF0000"/>
                </a:solidFill>
                <a:latin typeface="Arial" panose="020B0604020202020204" pitchFamily="34" charset="0"/>
              </a:endParaRPr>
            </a:p>
          </p:txBody>
        </p:sp>
      </p:grpSp>
      <p:sp>
        <p:nvSpPr>
          <p:cNvPr id="19461" name="Rectangle 2"/>
          <p:cNvSpPr>
            <a:spLocks noGrp="1" noChangeArrowheads="1"/>
          </p:cNvSpPr>
          <p:nvPr>
            <p:ph type="title"/>
          </p:nvPr>
        </p:nvSpPr>
        <p:spPr>
          <a:xfrm>
            <a:off x="819151" y="252414"/>
            <a:ext cx="10390716" cy="625475"/>
          </a:xfrm>
        </p:spPr>
        <p:style>
          <a:lnRef idx="2">
            <a:schemeClr val="accent2">
              <a:shade val="50000"/>
            </a:schemeClr>
          </a:lnRef>
          <a:fillRef idx="1">
            <a:schemeClr val="accent2"/>
          </a:fillRef>
          <a:effectRef idx="0">
            <a:schemeClr val="accent2"/>
          </a:effectRef>
          <a:fontRef idx="minor">
            <a:schemeClr val="lt1"/>
          </a:fontRef>
        </p:style>
        <p:txBody>
          <a:bodyPr/>
          <a:lstStyle/>
          <a:p>
            <a:pPr algn="ctr" eaLnBrk="1" hangingPunct="1">
              <a:defRPr/>
            </a:pPr>
            <a:r>
              <a:rPr lang="en-US" altLang="zh-CN" sz="3600" b="1" dirty="0" smtClean="0">
                <a:solidFill>
                  <a:schemeClr val="bg1"/>
                </a:solidFill>
                <a:latin typeface="微软雅黑" panose="020B0503020204020204" pitchFamily="34" charset="-122"/>
                <a:ea typeface="微软雅黑" panose="020B0503020204020204" pitchFamily="34" charset="-122"/>
                <a:cs typeface="+mn-cs"/>
              </a:rPr>
              <a:t>Urban </a:t>
            </a:r>
            <a:r>
              <a:rPr lang="en-US" altLang="zh-CN" sz="3600" b="1" dirty="0">
                <a:solidFill>
                  <a:schemeClr val="bg1"/>
                </a:solidFill>
                <a:latin typeface="微软雅黑" panose="020B0503020204020204" pitchFamily="34" charset="-122"/>
                <a:ea typeface="微软雅黑" panose="020B0503020204020204" pitchFamily="34" charset="-122"/>
                <a:cs typeface="+mn-cs"/>
              </a:rPr>
              <a:t>Transit Development In China</a:t>
            </a:r>
            <a:endParaRPr lang="zh-CN" altLang="en-US" sz="3600" b="1" dirty="0">
              <a:solidFill>
                <a:schemeClr val="bg1"/>
              </a:solidFill>
              <a:latin typeface="微软雅黑" panose="020B0503020204020204" pitchFamily="34" charset="-122"/>
              <a:ea typeface="微软雅黑" panose="020B0503020204020204" pitchFamily="34" charset="-122"/>
              <a:cs typeface="+mn-cs"/>
            </a:endParaRPr>
          </a:p>
        </p:txBody>
      </p:sp>
      <p:sp>
        <p:nvSpPr>
          <p:cNvPr id="19462" name="Rectangle 6"/>
          <p:cNvSpPr>
            <a:spLocks noChangeArrowheads="1"/>
          </p:cNvSpPr>
          <p:nvPr/>
        </p:nvSpPr>
        <p:spPr bwMode="gray">
          <a:xfrm>
            <a:off x="819152" y="1390389"/>
            <a:ext cx="10763249" cy="1124211"/>
          </a:xfrm>
          <a:prstGeom prst="rect">
            <a:avLst/>
          </a:prstGeom>
          <a:gradFill rotWithShape="1">
            <a:gsLst>
              <a:gs pos="0">
                <a:srgbClr val="ACE7FA"/>
              </a:gs>
              <a:gs pos="100000">
                <a:srgbClr val="FFFFFF"/>
              </a:gs>
            </a:gsLst>
            <a:lin ang="54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a:defRPr sz="2800" b="1">
                <a:solidFill>
                  <a:srgbClr val="8CF4EA"/>
                </a:solidFill>
                <a:latin typeface="Times New Roman" panose="02020603050405020304" pitchFamily="18" charset="0"/>
                <a:ea typeface="宋体" panose="02010600030101010101" pitchFamily="2" charset="-122"/>
              </a:defRPr>
            </a:lvl1pPr>
            <a:lvl2pPr marL="742950" indent="-285750">
              <a:defRPr sz="2800" b="1">
                <a:solidFill>
                  <a:srgbClr val="8CF4EA"/>
                </a:solidFill>
                <a:latin typeface="Times New Roman" panose="02020603050405020304" pitchFamily="18" charset="0"/>
                <a:ea typeface="宋体" panose="02010600030101010101" pitchFamily="2" charset="-122"/>
              </a:defRPr>
            </a:lvl2pPr>
            <a:lvl3pPr marL="1143000" indent="-228600">
              <a:defRPr sz="2800" b="1">
                <a:solidFill>
                  <a:srgbClr val="8CF4EA"/>
                </a:solidFill>
                <a:latin typeface="Times New Roman" panose="02020603050405020304" pitchFamily="18" charset="0"/>
                <a:ea typeface="宋体" panose="02010600030101010101" pitchFamily="2" charset="-122"/>
              </a:defRPr>
            </a:lvl3pPr>
            <a:lvl4pPr marL="1600200" indent="-228600">
              <a:defRPr sz="2800" b="1">
                <a:solidFill>
                  <a:srgbClr val="8CF4EA"/>
                </a:solidFill>
                <a:latin typeface="Times New Roman" panose="02020603050405020304" pitchFamily="18" charset="0"/>
                <a:ea typeface="宋体" panose="02010600030101010101" pitchFamily="2" charset="-122"/>
              </a:defRPr>
            </a:lvl4pPr>
            <a:lvl5pPr marL="2057400" indent="-228600">
              <a:defRPr sz="2800" b="1">
                <a:solidFill>
                  <a:srgbClr val="8CF4EA"/>
                </a:solidFill>
                <a:latin typeface="Times New Roman" panose="02020603050405020304" pitchFamily="18" charset="0"/>
                <a:ea typeface="宋体" panose="02010600030101010101" pitchFamily="2" charset="-122"/>
              </a:defRPr>
            </a:lvl5pPr>
            <a:lvl6pPr marL="25146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6pPr>
            <a:lvl7pPr marL="29718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7pPr>
            <a:lvl8pPr marL="34290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8pPr>
            <a:lvl9pPr marL="38862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9pPr>
          </a:lstStyle>
          <a:p>
            <a:pPr>
              <a:lnSpc>
                <a:spcPct val="150000"/>
              </a:lnSpc>
              <a:buClr>
                <a:srgbClr val="CC3300"/>
              </a:buClr>
              <a:buFont typeface="Wingdings" panose="05000000000000000000" pitchFamily="2" charset="2"/>
              <a:buChar char="l"/>
              <a:defRPr/>
            </a:pPr>
            <a:r>
              <a:rPr lang="en-US" altLang="zh-CN" sz="2400" dirty="0" smtClean="0">
                <a:solidFill>
                  <a:schemeClr val="accent2"/>
                </a:solidFill>
              </a:rPr>
              <a:t> </a:t>
            </a:r>
            <a:r>
              <a:rPr lang="en-US" altLang="zh-CN" sz="2400" dirty="0" smtClean="0">
                <a:solidFill>
                  <a:schemeClr val="tx1"/>
                </a:solidFill>
              </a:rPr>
              <a:t>3600 KM </a:t>
            </a:r>
            <a:r>
              <a:rPr lang="en-US" altLang="zh-CN" sz="2400" dirty="0" smtClean="0">
                <a:solidFill>
                  <a:schemeClr val="tx1"/>
                </a:solidFill>
              </a:rPr>
              <a:t>urban transit lines </a:t>
            </a:r>
            <a:r>
              <a:rPr lang="en-US" altLang="zh-CN" sz="2400" dirty="0" smtClean="0">
                <a:solidFill>
                  <a:schemeClr val="tx1"/>
                </a:solidFill>
              </a:rPr>
              <a:t>are operating now </a:t>
            </a:r>
            <a:r>
              <a:rPr lang="en-US" altLang="zh-CN" sz="2400" dirty="0" smtClean="0">
                <a:solidFill>
                  <a:schemeClr val="tx1"/>
                </a:solidFill>
              </a:rPr>
              <a:t>in more than </a:t>
            </a:r>
            <a:r>
              <a:rPr lang="en-US" altLang="zh-CN" sz="2400" dirty="0" smtClean="0">
                <a:solidFill>
                  <a:schemeClr val="tx1"/>
                </a:solidFill>
              </a:rPr>
              <a:t>20 cities. </a:t>
            </a:r>
            <a:endParaRPr lang="en-US" altLang="zh-CN" sz="2400" dirty="0" smtClean="0">
              <a:solidFill>
                <a:schemeClr val="tx1"/>
              </a:solidFill>
            </a:endParaRPr>
          </a:p>
          <a:p>
            <a:pPr>
              <a:lnSpc>
                <a:spcPct val="150000"/>
              </a:lnSpc>
              <a:buClr>
                <a:srgbClr val="CC3300"/>
              </a:buClr>
              <a:buFont typeface="Wingdings" panose="05000000000000000000" pitchFamily="2" charset="2"/>
              <a:buChar char="l"/>
              <a:defRPr/>
            </a:pPr>
            <a:r>
              <a:rPr lang="en-US" altLang="zh-CN" sz="2400" dirty="0" smtClean="0">
                <a:solidFill>
                  <a:schemeClr val="tx1"/>
                </a:solidFill>
              </a:rPr>
              <a:t> Before 2020, </a:t>
            </a:r>
            <a:r>
              <a:rPr lang="en-US" altLang="zh-CN" sz="2400" dirty="0" smtClean="0">
                <a:solidFill>
                  <a:schemeClr val="tx1"/>
                </a:solidFill>
              </a:rPr>
              <a:t>another 3000 KM </a:t>
            </a:r>
            <a:r>
              <a:rPr lang="en-US" altLang="zh-CN" sz="2400" dirty="0" smtClean="0">
                <a:solidFill>
                  <a:schemeClr val="tx1"/>
                </a:solidFill>
              </a:rPr>
              <a:t>lines will be built.</a:t>
            </a:r>
            <a:endParaRPr lang="zh-CN" altLang="en-US" sz="2400" dirty="0" smtClean="0">
              <a:solidFill>
                <a:schemeClr val="tx1"/>
              </a:solidFill>
            </a:endParaRPr>
          </a:p>
        </p:txBody>
      </p:sp>
      <p:grpSp>
        <p:nvGrpSpPr>
          <p:cNvPr id="4" name="组合 17"/>
          <p:cNvGrpSpPr>
            <a:grpSpLocks/>
          </p:cNvGrpSpPr>
          <p:nvPr/>
        </p:nvGrpSpPr>
        <p:grpSpPr bwMode="auto">
          <a:xfrm>
            <a:off x="3048001" y="3297238"/>
            <a:ext cx="4051300" cy="2506662"/>
            <a:chOff x="2285984" y="3286124"/>
            <a:chExt cx="3038475" cy="2714644"/>
          </a:xfrm>
        </p:grpSpPr>
        <p:pic>
          <p:nvPicPr>
            <p:cNvPr id="9232" name="Picture 2" descr="http://www.tj.xinhuanet.com/2006-08/16/xin_040803161123921108772.jpg"/>
            <p:cNvPicPr>
              <a:picLocks noChangeAspect="1" noChangeArrowheads="1"/>
            </p:cNvPicPr>
            <p:nvPr/>
          </p:nvPicPr>
          <p:blipFill>
            <a:blip r:embed="rId5" cstate="print"/>
            <a:srcRect/>
            <a:stretch>
              <a:fillRect/>
            </a:stretch>
          </p:blipFill>
          <p:spPr bwMode="auto">
            <a:xfrm>
              <a:off x="2285984" y="3286124"/>
              <a:ext cx="3038475" cy="2714644"/>
            </a:xfrm>
            <a:prstGeom prst="rect">
              <a:avLst/>
            </a:prstGeom>
            <a:noFill/>
            <a:ln w="9525">
              <a:noFill/>
              <a:miter lim="800000"/>
              <a:headEnd/>
              <a:tailEnd/>
            </a:ln>
          </p:spPr>
        </p:pic>
        <p:sp>
          <p:nvSpPr>
            <p:cNvPr id="19474" name="TextBox 16"/>
            <p:cNvSpPr txBox="1">
              <a:spLocks noChangeArrowheads="1"/>
            </p:cNvSpPr>
            <p:nvPr/>
          </p:nvSpPr>
          <p:spPr bwMode="auto">
            <a:xfrm>
              <a:off x="2428859" y="5572683"/>
              <a:ext cx="785813" cy="283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b="1">
                  <a:solidFill>
                    <a:srgbClr val="8CF4EA"/>
                  </a:solidFill>
                  <a:latin typeface="Times New Roman" panose="02020603050405020304" pitchFamily="18" charset="0"/>
                  <a:ea typeface="宋体" panose="02010600030101010101" pitchFamily="2" charset="-122"/>
                </a:defRPr>
              </a:lvl1pPr>
              <a:lvl2pPr marL="742950" indent="-285750">
                <a:defRPr sz="2800" b="1">
                  <a:solidFill>
                    <a:srgbClr val="8CF4EA"/>
                  </a:solidFill>
                  <a:latin typeface="Times New Roman" panose="02020603050405020304" pitchFamily="18" charset="0"/>
                  <a:ea typeface="宋体" panose="02010600030101010101" pitchFamily="2" charset="-122"/>
                </a:defRPr>
              </a:lvl2pPr>
              <a:lvl3pPr marL="1143000" indent="-228600">
                <a:defRPr sz="2800" b="1">
                  <a:solidFill>
                    <a:srgbClr val="8CF4EA"/>
                  </a:solidFill>
                  <a:latin typeface="Times New Roman" panose="02020603050405020304" pitchFamily="18" charset="0"/>
                  <a:ea typeface="宋体" panose="02010600030101010101" pitchFamily="2" charset="-122"/>
                </a:defRPr>
              </a:lvl3pPr>
              <a:lvl4pPr marL="1600200" indent="-228600">
                <a:defRPr sz="2800" b="1">
                  <a:solidFill>
                    <a:srgbClr val="8CF4EA"/>
                  </a:solidFill>
                  <a:latin typeface="Times New Roman" panose="02020603050405020304" pitchFamily="18" charset="0"/>
                  <a:ea typeface="宋体" panose="02010600030101010101" pitchFamily="2" charset="-122"/>
                </a:defRPr>
              </a:lvl4pPr>
              <a:lvl5pPr marL="2057400" indent="-228600">
                <a:defRPr sz="2800" b="1">
                  <a:solidFill>
                    <a:srgbClr val="8CF4EA"/>
                  </a:solidFill>
                  <a:latin typeface="Times New Roman" panose="02020603050405020304" pitchFamily="18" charset="0"/>
                  <a:ea typeface="宋体" panose="02010600030101010101" pitchFamily="2" charset="-122"/>
                </a:defRPr>
              </a:lvl5pPr>
              <a:lvl6pPr marL="25146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6pPr>
              <a:lvl7pPr marL="29718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7pPr>
              <a:lvl8pPr marL="34290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8pPr>
              <a:lvl9pPr marL="38862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9pPr>
            </a:lstStyle>
            <a:p>
              <a:pPr>
                <a:defRPr/>
              </a:pPr>
              <a:r>
                <a:rPr lang="en-US" altLang="zh-CN" sz="1108" smtClean="0">
                  <a:solidFill>
                    <a:srgbClr val="FF0000"/>
                  </a:solidFill>
                  <a:cs typeface="Times New Roman" panose="02020603050405020304" pitchFamily="18" charset="0"/>
                </a:rPr>
                <a:t>Tianjin</a:t>
              </a:r>
              <a:endParaRPr lang="zh-CN" altLang="en-US" sz="1108" smtClean="0">
                <a:solidFill>
                  <a:srgbClr val="FF0000"/>
                </a:solidFill>
                <a:cs typeface="Times New Roman" panose="02020603050405020304" pitchFamily="18" charset="0"/>
              </a:endParaRPr>
            </a:p>
          </p:txBody>
        </p:sp>
      </p:grpSp>
      <p:grpSp>
        <p:nvGrpSpPr>
          <p:cNvPr id="5" name="组合 20"/>
          <p:cNvGrpSpPr>
            <a:grpSpLocks/>
          </p:cNvGrpSpPr>
          <p:nvPr/>
        </p:nvGrpSpPr>
        <p:grpSpPr bwMode="auto">
          <a:xfrm>
            <a:off x="4381501" y="3230564"/>
            <a:ext cx="3416300" cy="2638425"/>
            <a:chOff x="3286116" y="3214686"/>
            <a:chExt cx="2562225" cy="2857500"/>
          </a:xfrm>
        </p:grpSpPr>
        <p:pic>
          <p:nvPicPr>
            <p:cNvPr id="9230" name="Picture 4" descr="http://hiphotos.baidu.com/300web/pic/item/392c4b8b1cf0f001c9fc7a55.jpg"/>
            <p:cNvPicPr>
              <a:picLocks noChangeAspect="1" noChangeArrowheads="1"/>
            </p:cNvPicPr>
            <p:nvPr/>
          </p:nvPicPr>
          <p:blipFill>
            <a:blip r:embed="rId6" cstate="print"/>
            <a:srcRect/>
            <a:stretch>
              <a:fillRect/>
            </a:stretch>
          </p:blipFill>
          <p:spPr bwMode="auto">
            <a:xfrm>
              <a:off x="3286116" y="3214686"/>
              <a:ext cx="2562225" cy="2857500"/>
            </a:xfrm>
            <a:prstGeom prst="rect">
              <a:avLst/>
            </a:prstGeom>
            <a:noFill/>
            <a:ln w="9525">
              <a:noFill/>
              <a:miter lim="800000"/>
              <a:headEnd/>
              <a:tailEnd/>
            </a:ln>
          </p:spPr>
        </p:pic>
        <p:sp>
          <p:nvSpPr>
            <p:cNvPr id="19472" name="TextBox 19"/>
            <p:cNvSpPr txBox="1">
              <a:spLocks noChangeArrowheads="1"/>
            </p:cNvSpPr>
            <p:nvPr/>
          </p:nvSpPr>
          <p:spPr bwMode="auto">
            <a:xfrm>
              <a:off x="3357554" y="5571865"/>
              <a:ext cx="928687" cy="254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b="1">
                  <a:solidFill>
                    <a:srgbClr val="8CF4EA"/>
                  </a:solidFill>
                  <a:latin typeface="Times New Roman" panose="02020603050405020304" pitchFamily="18" charset="0"/>
                  <a:ea typeface="宋体" panose="02010600030101010101" pitchFamily="2" charset="-122"/>
                </a:defRPr>
              </a:lvl1pPr>
              <a:lvl2pPr marL="742950" indent="-285750">
                <a:defRPr sz="2800" b="1">
                  <a:solidFill>
                    <a:srgbClr val="8CF4EA"/>
                  </a:solidFill>
                  <a:latin typeface="Times New Roman" panose="02020603050405020304" pitchFamily="18" charset="0"/>
                  <a:ea typeface="宋体" panose="02010600030101010101" pitchFamily="2" charset="-122"/>
                </a:defRPr>
              </a:lvl2pPr>
              <a:lvl3pPr marL="1143000" indent="-228600">
                <a:defRPr sz="2800" b="1">
                  <a:solidFill>
                    <a:srgbClr val="8CF4EA"/>
                  </a:solidFill>
                  <a:latin typeface="Times New Roman" panose="02020603050405020304" pitchFamily="18" charset="0"/>
                  <a:ea typeface="宋体" panose="02010600030101010101" pitchFamily="2" charset="-122"/>
                </a:defRPr>
              </a:lvl3pPr>
              <a:lvl4pPr marL="1600200" indent="-228600">
                <a:defRPr sz="2800" b="1">
                  <a:solidFill>
                    <a:srgbClr val="8CF4EA"/>
                  </a:solidFill>
                  <a:latin typeface="Times New Roman" panose="02020603050405020304" pitchFamily="18" charset="0"/>
                  <a:ea typeface="宋体" panose="02010600030101010101" pitchFamily="2" charset="-122"/>
                </a:defRPr>
              </a:lvl4pPr>
              <a:lvl5pPr marL="2057400" indent="-228600">
                <a:defRPr sz="2800" b="1">
                  <a:solidFill>
                    <a:srgbClr val="8CF4EA"/>
                  </a:solidFill>
                  <a:latin typeface="Times New Roman" panose="02020603050405020304" pitchFamily="18" charset="0"/>
                  <a:ea typeface="宋体" panose="02010600030101010101" pitchFamily="2" charset="-122"/>
                </a:defRPr>
              </a:lvl5pPr>
              <a:lvl6pPr marL="25146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6pPr>
              <a:lvl7pPr marL="29718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7pPr>
              <a:lvl8pPr marL="34290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8pPr>
              <a:lvl9pPr marL="38862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9pPr>
            </a:lstStyle>
            <a:p>
              <a:pPr>
                <a:defRPr/>
              </a:pPr>
              <a:r>
                <a:rPr lang="en-US" altLang="zh-CN" sz="923" smtClean="0">
                  <a:solidFill>
                    <a:srgbClr val="FF0000"/>
                  </a:solidFill>
                  <a:latin typeface="Arial" panose="020B0604020202020204" pitchFamily="34" charset="0"/>
                </a:rPr>
                <a:t>Guangzhou</a:t>
              </a:r>
              <a:endParaRPr lang="zh-CN" altLang="en-US" sz="923" smtClean="0">
                <a:solidFill>
                  <a:srgbClr val="FF0000"/>
                </a:solidFill>
                <a:latin typeface="Arial" panose="020B0604020202020204" pitchFamily="34" charset="0"/>
              </a:endParaRPr>
            </a:p>
          </p:txBody>
        </p:sp>
      </p:grpSp>
      <p:grpSp>
        <p:nvGrpSpPr>
          <p:cNvPr id="6" name="组合 26"/>
          <p:cNvGrpSpPr>
            <a:grpSpLocks/>
          </p:cNvGrpSpPr>
          <p:nvPr/>
        </p:nvGrpSpPr>
        <p:grpSpPr bwMode="auto">
          <a:xfrm>
            <a:off x="5810251" y="3297238"/>
            <a:ext cx="3619500" cy="2571750"/>
            <a:chOff x="4357686" y="3286124"/>
            <a:chExt cx="2714644" cy="2786082"/>
          </a:xfrm>
        </p:grpSpPr>
        <p:pic>
          <p:nvPicPr>
            <p:cNvPr id="9228" name="Picture 6" descr="http://bbs.godeyes.cn/attachment.aspx?attachmentid=125311"/>
            <p:cNvPicPr>
              <a:picLocks noChangeAspect="1" noChangeArrowheads="1"/>
            </p:cNvPicPr>
            <p:nvPr/>
          </p:nvPicPr>
          <p:blipFill>
            <a:blip r:embed="rId7" cstate="print"/>
            <a:srcRect/>
            <a:stretch>
              <a:fillRect/>
            </a:stretch>
          </p:blipFill>
          <p:spPr bwMode="auto">
            <a:xfrm>
              <a:off x="4357686" y="3286124"/>
              <a:ext cx="2714644" cy="2786082"/>
            </a:xfrm>
            <a:prstGeom prst="rect">
              <a:avLst/>
            </a:prstGeom>
            <a:noFill/>
            <a:ln w="9525">
              <a:noFill/>
              <a:miter lim="800000"/>
              <a:headEnd/>
              <a:tailEnd/>
            </a:ln>
          </p:spPr>
        </p:pic>
        <p:sp>
          <p:nvSpPr>
            <p:cNvPr id="19470" name="TextBox 22"/>
            <p:cNvSpPr txBox="1">
              <a:spLocks noChangeArrowheads="1"/>
            </p:cNvSpPr>
            <p:nvPr/>
          </p:nvSpPr>
          <p:spPr bwMode="auto">
            <a:xfrm>
              <a:off x="4500562" y="5571743"/>
              <a:ext cx="1000132" cy="316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b="1">
                  <a:solidFill>
                    <a:srgbClr val="8CF4EA"/>
                  </a:solidFill>
                  <a:latin typeface="Times New Roman" panose="02020603050405020304" pitchFamily="18" charset="0"/>
                  <a:ea typeface="宋体" panose="02010600030101010101" pitchFamily="2" charset="-122"/>
                </a:defRPr>
              </a:lvl1pPr>
              <a:lvl2pPr marL="742950" indent="-285750">
                <a:defRPr sz="2800" b="1">
                  <a:solidFill>
                    <a:srgbClr val="8CF4EA"/>
                  </a:solidFill>
                  <a:latin typeface="Times New Roman" panose="02020603050405020304" pitchFamily="18" charset="0"/>
                  <a:ea typeface="宋体" panose="02010600030101010101" pitchFamily="2" charset="-122"/>
                </a:defRPr>
              </a:lvl2pPr>
              <a:lvl3pPr marL="1143000" indent="-228600">
                <a:defRPr sz="2800" b="1">
                  <a:solidFill>
                    <a:srgbClr val="8CF4EA"/>
                  </a:solidFill>
                  <a:latin typeface="Times New Roman" panose="02020603050405020304" pitchFamily="18" charset="0"/>
                  <a:ea typeface="宋体" panose="02010600030101010101" pitchFamily="2" charset="-122"/>
                </a:defRPr>
              </a:lvl3pPr>
              <a:lvl4pPr marL="1600200" indent="-228600">
                <a:defRPr sz="2800" b="1">
                  <a:solidFill>
                    <a:srgbClr val="8CF4EA"/>
                  </a:solidFill>
                  <a:latin typeface="Times New Roman" panose="02020603050405020304" pitchFamily="18" charset="0"/>
                  <a:ea typeface="宋体" panose="02010600030101010101" pitchFamily="2" charset="-122"/>
                </a:defRPr>
              </a:lvl4pPr>
              <a:lvl5pPr marL="2057400" indent="-228600">
                <a:defRPr sz="2800" b="1">
                  <a:solidFill>
                    <a:srgbClr val="8CF4EA"/>
                  </a:solidFill>
                  <a:latin typeface="Times New Roman" panose="02020603050405020304" pitchFamily="18" charset="0"/>
                  <a:ea typeface="宋体" panose="02010600030101010101" pitchFamily="2" charset="-122"/>
                </a:defRPr>
              </a:lvl5pPr>
              <a:lvl6pPr marL="25146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6pPr>
              <a:lvl7pPr marL="29718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7pPr>
              <a:lvl8pPr marL="34290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8pPr>
              <a:lvl9pPr marL="38862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9pPr>
            </a:lstStyle>
            <a:p>
              <a:pPr>
                <a:defRPr/>
              </a:pPr>
              <a:r>
                <a:rPr lang="en-US" altLang="zh-CN" sz="1293" b="0" smtClean="0">
                  <a:solidFill>
                    <a:srgbClr val="FF0000"/>
                  </a:solidFill>
                  <a:cs typeface="Times New Roman" panose="02020603050405020304" pitchFamily="18" charset="0"/>
                </a:rPr>
                <a:t>Nanjing</a:t>
              </a:r>
              <a:endParaRPr lang="zh-CN" altLang="en-US" sz="1293" b="0" smtClean="0">
                <a:solidFill>
                  <a:srgbClr val="FF0000"/>
                </a:solidFill>
                <a:cs typeface="Times New Roman" panose="02020603050405020304" pitchFamily="18" charset="0"/>
              </a:endParaRPr>
            </a:p>
          </p:txBody>
        </p:sp>
      </p:grpSp>
      <p:grpSp>
        <p:nvGrpSpPr>
          <p:cNvPr id="7" name="组合 24"/>
          <p:cNvGrpSpPr>
            <a:grpSpLocks/>
          </p:cNvGrpSpPr>
          <p:nvPr/>
        </p:nvGrpSpPr>
        <p:grpSpPr bwMode="auto">
          <a:xfrm>
            <a:off x="7429500" y="3230563"/>
            <a:ext cx="3651251" cy="2627312"/>
            <a:chOff x="5572132" y="3214686"/>
            <a:chExt cx="2737859" cy="2844806"/>
          </a:xfrm>
        </p:grpSpPr>
        <p:pic>
          <p:nvPicPr>
            <p:cNvPr id="9226" name="Picture 4" descr="http://pic.baa.com.cn/picser/2006722/200672216194281.jpg"/>
            <p:cNvPicPr>
              <a:picLocks noChangeAspect="1" noChangeArrowheads="1"/>
            </p:cNvPicPr>
            <p:nvPr/>
          </p:nvPicPr>
          <p:blipFill>
            <a:blip r:embed="rId8" cstate="print"/>
            <a:srcRect/>
            <a:stretch>
              <a:fillRect/>
            </a:stretch>
          </p:blipFill>
          <p:spPr bwMode="auto">
            <a:xfrm>
              <a:off x="5572132" y="3214686"/>
              <a:ext cx="2737859" cy="2844806"/>
            </a:xfrm>
            <a:prstGeom prst="rect">
              <a:avLst/>
            </a:prstGeom>
            <a:noFill/>
            <a:ln w="9525">
              <a:noFill/>
              <a:miter lim="800000"/>
              <a:headEnd/>
              <a:tailEnd/>
            </a:ln>
          </p:spPr>
        </p:pic>
        <p:sp>
          <p:nvSpPr>
            <p:cNvPr id="19468" name="TextBox 23"/>
            <p:cNvSpPr txBox="1">
              <a:spLocks noChangeArrowheads="1"/>
            </p:cNvSpPr>
            <p:nvPr/>
          </p:nvSpPr>
          <p:spPr bwMode="auto">
            <a:xfrm>
              <a:off x="5714977" y="5571320"/>
              <a:ext cx="999914" cy="31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b="1">
                  <a:solidFill>
                    <a:srgbClr val="8CF4EA"/>
                  </a:solidFill>
                  <a:latin typeface="Times New Roman" panose="02020603050405020304" pitchFamily="18" charset="0"/>
                  <a:ea typeface="宋体" panose="02010600030101010101" pitchFamily="2" charset="-122"/>
                </a:defRPr>
              </a:lvl1pPr>
              <a:lvl2pPr marL="742950" indent="-285750">
                <a:defRPr sz="2800" b="1">
                  <a:solidFill>
                    <a:srgbClr val="8CF4EA"/>
                  </a:solidFill>
                  <a:latin typeface="Times New Roman" panose="02020603050405020304" pitchFamily="18" charset="0"/>
                  <a:ea typeface="宋体" panose="02010600030101010101" pitchFamily="2" charset="-122"/>
                </a:defRPr>
              </a:lvl2pPr>
              <a:lvl3pPr marL="1143000" indent="-228600">
                <a:defRPr sz="2800" b="1">
                  <a:solidFill>
                    <a:srgbClr val="8CF4EA"/>
                  </a:solidFill>
                  <a:latin typeface="Times New Roman" panose="02020603050405020304" pitchFamily="18" charset="0"/>
                  <a:ea typeface="宋体" panose="02010600030101010101" pitchFamily="2" charset="-122"/>
                </a:defRPr>
              </a:lvl3pPr>
              <a:lvl4pPr marL="1600200" indent="-228600">
                <a:defRPr sz="2800" b="1">
                  <a:solidFill>
                    <a:srgbClr val="8CF4EA"/>
                  </a:solidFill>
                  <a:latin typeface="Times New Roman" panose="02020603050405020304" pitchFamily="18" charset="0"/>
                  <a:ea typeface="宋体" panose="02010600030101010101" pitchFamily="2" charset="-122"/>
                </a:defRPr>
              </a:lvl4pPr>
              <a:lvl5pPr marL="2057400" indent="-228600">
                <a:defRPr sz="2800" b="1">
                  <a:solidFill>
                    <a:srgbClr val="8CF4EA"/>
                  </a:solidFill>
                  <a:latin typeface="Times New Roman" panose="02020603050405020304" pitchFamily="18" charset="0"/>
                  <a:ea typeface="宋体" panose="02010600030101010101" pitchFamily="2" charset="-122"/>
                </a:defRPr>
              </a:lvl5pPr>
              <a:lvl6pPr marL="25146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6pPr>
              <a:lvl7pPr marL="29718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7pPr>
              <a:lvl8pPr marL="34290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8pPr>
              <a:lvl9pPr marL="3886200" indent="-228600" eaLnBrk="0" fontAlgn="base" hangingPunct="0">
                <a:lnSpc>
                  <a:spcPct val="90000"/>
                </a:lnSpc>
                <a:spcBef>
                  <a:spcPct val="0"/>
                </a:spcBef>
                <a:spcAft>
                  <a:spcPct val="0"/>
                </a:spcAft>
                <a:defRPr sz="2800" b="1">
                  <a:solidFill>
                    <a:srgbClr val="8CF4EA"/>
                  </a:solidFill>
                  <a:latin typeface="Times New Roman" panose="02020603050405020304" pitchFamily="18" charset="0"/>
                  <a:ea typeface="宋体" panose="02010600030101010101" pitchFamily="2" charset="-122"/>
                </a:defRPr>
              </a:lvl9pPr>
            </a:lstStyle>
            <a:p>
              <a:pPr>
                <a:defRPr/>
              </a:pPr>
              <a:r>
                <a:rPr lang="en-US" altLang="zh-CN" sz="1293" b="0" smtClean="0">
                  <a:solidFill>
                    <a:srgbClr val="FF0000"/>
                  </a:solidFill>
                  <a:cs typeface="Times New Roman" panose="02020603050405020304" pitchFamily="18" charset="0"/>
                </a:rPr>
                <a:t>Chengdu</a:t>
              </a:r>
              <a:endParaRPr lang="zh-CN" altLang="en-US" sz="1293" b="0" smtClean="0">
                <a:solidFill>
                  <a:srgbClr val="FF0000"/>
                </a:solidFill>
                <a:cs typeface="Times New Roman" panose="02020603050405020304" pitchFamily="18" charset="0"/>
              </a:endParaRPr>
            </a:p>
          </p:txBody>
        </p:sp>
      </p:grpSp>
      <p:sp>
        <p:nvSpPr>
          <p:cNvPr id="23"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2</a:t>
            </a:fld>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1+#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1+#ppt_w/2"/>
                                          </p:val>
                                        </p:tav>
                                        <p:tav tm="100000">
                                          <p:val>
                                            <p:strVal val="#ppt_x"/>
                                          </p:val>
                                        </p:tav>
                                      </p:tavLst>
                                    </p:anim>
                                    <p:anim calcmode="lin" valueType="num">
                                      <p:cBhvr additive="base">
                                        <p:cTn id="18" dur="2000" fill="hold"/>
                                        <p:tgtEl>
                                          <p:spTgt spid="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1+#ppt_w/2"/>
                                          </p:val>
                                        </p:tav>
                                        <p:tav tm="100000">
                                          <p:val>
                                            <p:strVal val="#ppt_x"/>
                                          </p:val>
                                        </p:tav>
                                      </p:tavLst>
                                    </p:anim>
                                    <p:anim calcmode="lin" valueType="num">
                                      <p:cBhvr additive="base">
                                        <p:cTn id="28" dur="2000" fill="hold"/>
                                        <p:tgtEl>
                                          <p:spTgt spid="6"/>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0"/>
                            </p:stCondLst>
                            <p:childTnLst>
                              <p:par>
                                <p:cTn id="30" presetID="2" presetClass="entr" presetSubtype="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000" fill="hold"/>
                                        <p:tgtEl>
                                          <p:spTgt spid="7"/>
                                        </p:tgtEl>
                                        <p:attrNameLst>
                                          <p:attrName>ppt_x</p:attrName>
                                        </p:attrNameLst>
                                      </p:cBhvr>
                                      <p:tavLst>
                                        <p:tav tm="0">
                                          <p:val>
                                            <p:strVal val="1+#ppt_w/2"/>
                                          </p:val>
                                        </p:tav>
                                        <p:tav tm="100000">
                                          <p:val>
                                            <p:strVal val="#ppt_x"/>
                                          </p:val>
                                        </p:tav>
                                      </p:tavLst>
                                    </p:anim>
                                    <p:anim calcmode="lin" valueType="num">
                                      <p:cBhvr additive="base">
                                        <p:cTn id="3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5201" y="239713"/>
            <a:ext cx="10667999" cy="1081088"/>
          </a:xfrm>
        </p:spPr>
        <p:style>
          <a:lnRef idx="3">
            <a:schemeClr val="lt1"/>
          </a:lnRef>
          <a:fillRef idx="1">
            <a:schemeClr val="accent2"/>
          </a:fillRef>
          <a:effectRef idx="1">
            <a:schemeClr val="accent2"/>
          </a:effectRef>
          <a:fontRef idx="minor">
            <a:schemeClr val="lt1"/>
          </a:fontRef>
        </p:style>
        <p:txBody>
          <a:bodyPr/>
          <a:lstStyle/>
          <a:p>
            <a:pPr algn="ctr"/>
            <a:r>
              <a:rPr lang="en-US" altLang="zh-CN" sz="2800" dirty="0" smtClean="0"/>
              <a:t>Causal Factor for UCA1</a:t>
            </a:r>
            <a:r>
              <a:rPr lang="en-US" altLang="zh-CN" sz="3600" dirty="0" smtClean="0"/>
              <a:t/>
            </a:r>
            <a:br>
              <a:rPr lang="en-US" altLang="zh-CN" sz="3600" dirty="0" smtClean="0"/>
            </a:br>
            <a:r>
              <a:rPr lang="en-US" altLang="zh-CN" sz="3600" dirty="0" smtClean="0"/>
              <a:t> </a:t>
            </a:r>
            <a:r>
              <a:rPr lang="en-US" altLang="zh-CN" sz="2000" dirty="0"/>
              <a:t>When there is an obstacle in the station track gauge, not make the train parking outside the station </a:t>
            </a:r>
            <a:endParaRPr lang="zh-CN" altLang="en-US" sz="3200" dirty="0"/>
          </a:p>
        </p:txBody>
      </p:sp>
      <p:sp>
        <p:nvSpPr>
          <p:cNvPr id="1935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4564"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6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9763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20</a:t>
            </a:fld>
            <a:endParaRPr lang="zh-CN" altLang="en-US" dirty="0"/>
          </a:p>
        </p:txBody>
      </p:sp>
      <p:sp>
        <p:nvSpPr>
          <p:cNvPr id="2058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5"/>
          <p:cNvSpPr>
            <a:spLocks noChangeArrowheads="1"/>
          </p:cNvSpPr>
          <p:nvPr/>
        </p:nvSpPr>
        <p:spPr bwMode="auto">
          <a:xfrm>
            <a:off x="3136900" y="682110"/>
            <a:ext cx="27133176"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2857499" y="1258630"/>
            <a:ext cx="30180951"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 xmlns:p14="http://schemas.microsoft.com/office/powerpoint/2010/main" val="3829458954"/>
              </p:ext>
            </p:extLst>
          </p:nvPr>
        </p:nvGraphicFramePr>
        <p:xfrm>
          <a:off x="2857500" y="1258631"/>
          <a:ext cx="6248400" cy="5599369"/>
        </p:xfrm>
        <a:graphic>
          <a:graphicData uri="http://schemas.openxmlformats.org/presentationml/2006/ole">
            <p:oleObj spid="_x0000_s227337" name="Visio" r:id="rId3" imgW="9877526" imgH="12001553" progId="">
              <p:embed/>
            </p:oleObj>
          </a:graphicData>
        </a:graphic>
      </p:graphicFrame>
    </p:spTree>
    <p:extLst>
      <p:ext uri="{BB962C8B-B14F-4D97-AF65-F5344CB8AC3E}">
        <p14:creationId xmlns="" xmlns:p14="http://schemas.microsoft.com/office/powerpoint/2010/main" val="3587172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0" y="479425"/>
            <a:ext cx="8915400" cy="72707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dirty="0"/>
              <a:t>Hazard List and Hazard Log of Uca1</a:t>
            </a:r>
            <a:endParaRPr lang="zh-CN" altLang="en-US" dirty="0"/>
          </a:p>
        </p:txBody>
      </p:sp>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21</a:t>
            </a:fld>
            <a:endParaRPr lang="zh-CN" altLang="en-US" dirty="0"/>
          </a:p>
        </p:txBody>
      </p:sp>
      <p:graphicFrame>
        <p:nvGraphicFramePr>
          <p:cNvPr id="3" name="表格 2"/>
          <p:cNvGraphicFramePr>
            <a:graphicFrameLocks noGrp="1"/>
          </p:cNvGraphicFramePr>
          <p:nvPr>
            <p:extLst>
              <p:ext uri="{D42A27DB-BD31-4B8C-83A1-F6EECF244321}">
                <p14:modId xmlns="" xmlns:p14="http://schemas.microsoft.com/office/powerpoint/2010/main" val="1364976298"/>
              </p:ext>
            </p:extLst>
          </p:nvPr>
        </p:nvGraphicFramePr>
        <p:xfrm>
          <a:off x="241298" y="1551464"/>
          <a:ext cx="11811002" cy="3243072"/>
        </p:xfrm>
        <a:graphic>
          <a:graphicData uri="http://schemas.openxmlformats.org/drawingml/2006/table">
            <a:tbl>
              <a:tblPr firstRow="1" firstCol="1" bandRow="1">
                <a:tableStyleId>{5C22544A-7EE6-4342-B048-85BDC9FD1C3A}</a:tableStyleId>
              </a:tblPr>
              <a:tblGrid>
                <a:gridCol w="1252728"/>
                <a:gridCol w="1812855"/>
                <a:gridCol w="925020"/>
                <a:gridCol w="1417744"/>
                <a:gridCol w="1763092"/>
                <a:gridCol w="3623563"/>
                <a:gridCol w="1016000"/>
              </a:tblGrid>
              <a:tr h="342900">
                <a:tc>
                  <a:txBody>
                    <a:bodyPr/>
                    <a:lstStyle/>
                    <a:p>
                      <a:pPr indent="126365" algn="ctr">
                        <a:lnSpc>
                          <a:spcPct val="95000"/>
                        </a:lnSpc>
                        <a:spcAft>
                          <a:spcPts val="600"/>
                        </a:spcAft>
                        <a:tabLst>
                          <a:tab pos="182880" algn="l"/>
                        </a:tabLst>
                      </a:pPr>
                      <a:r>
                        <a:rPr lang="en-US" sz="1400" spc="-5" dirty="0">
                          <a:effectLst/>
                        </a:rPr>
                        <a:t>Hazard</a:t>
                      </a:r>
                      <a:endParaRPr lang="zh-CN" sz="1400" spc="-5"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400" spc="-5">
                          <a:effectLst/>
                        </a:rPr>
                        <a:t>Unsafety control action</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400" spc="-5">
                          <a:effectLst/>
                        </a:rPr>
                        <a:t>Causal factor number</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400" spc="-5">
                          <a:effectLst/>
                        </a:rPr>
                        <a:t>Causal factor</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400" spc="-5">
                          <a:effectLst/>
                        </a:rPr>
                        <a:t>Safety constraint number</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400" spc="-5">
                          <a:effectLst/>
                        </a:rPr>
                        <a:t>Safety constraint/requirement/mitigation</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400" spc="-5">
                          <a:effectLst/>
                        </a:rPr>
                        <a:t>comment</a:t>
                      </a:r>
                      <a:endParaRPr lang="zh-CN" sz="1400" spc="-5">
                        <a:effectLst/>
                        <a:latin typeface="Times New Roman" panose="02020603050405020304" pitchFamily="18" charset="0"/>
                        <a:ea typeface="宋体" panose="02010600030101010101" pitchFamily="2" charset="-122"/>
                      </a:endParaRPr>
                    </a:p>
                  </a:txBody>
                  <a:tcPr marL="68580" marR="68580" marT="0" marB="0" anchor="ctr"/>
                </a:tc>
              </a:tr>
              <a:tr h="342900">
                <a:tc rowSpan="3">
                  <a:txBody>
                    <a:bodyPr/>
                    <a:lstStyle/>
                    <a:p>
                      <a:pPr indent="126365" algn="ctr">
                        <a:lnSpc>
                          <a:spcPct val="95000"/>
                        </a:lnSpc>
                        <a:spcAft>
                          <a:spcPts val="600"/>
                        </a:spcAft>
                        <a:tabLst>
                          <a:tab pos="182880" algn="l"/>
                        </a:tabLst>
                      </a:pPr>
                      <a:r>
                        <a:rPr lang="en-US" sz="1400" spc="-5">
                          <a:effectLst/>
                        </a:rPr>
                        <a:t>H1. Over speed when the train pulled into station</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rowSpan="3">
                  <a:txBody>
                    <a:bodyPr/>
                    <a:lstStyle/>
                    <a:p>
                      <a:pPr indent="126365" algn="ctr">
                        <a:lnSpc>
                          <a:spcPct val="95000"/>
                        </a:lnSpc>
                        <a:spcAft>
                          <a:spcPts val="600"/>
                        </a:spcAft>
                        <a:tabLst>
                          <a:tab pos="182880" algn="l"/>
                        </a:tabLst>
                      </a:pPr>
                      <a:r>
                        <a:rPr lang="en-US" sz="1400" spc="-5">
                          <a:effectLst/>
                        </a:rPr>
                        <a:t>Uca1: When there are obstructions in the station track clearance</a:t>
                      </a:r>
                      <a:r>
                        <a:rPr lang="zh-CN" sz="1400" spc="-5">
                          <a:effectLst/>
                        </a:rPr>
                        <a:t>，</a:t>
                      </a:r>
                      <a:r>
                        <a:rPr lang="en-US" sz="1400" spc="-5">
                          <a:effectLst/>
                        </a:rPr>
                        <a:t>TIAS   center dispatcher don’t via remote command to make the train stop outside the station.</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rowSpan="3">
                  <a:txBody>
                    <a:bodyPr/>
                    <a:lstStyle/>
                    <a:p>
                      <a:pPr indent="126365" algn="ctr">
                        <a:lnSpc>
                          <a:spcPct val="95000"/>
                        </a:lnSpc>
                        <a:spcAft>
                          <a:spcPts val="600"/>
                        </a:spcAft>
                        <a:tabLst>
                          <a:tab pos="182880" algn="l"/>
                        </a:tabLst>
                      </a:pPr>
                      <a:r>
                        <a:rPr lang="en-US" sz="1400" spc="-5">
                          <a:effectLst/>
                        </a:rPr>
                        <a:t>H1-Uca1-CF1</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rowSpan="3">
                  <a:txBody>
                    <a:bodyPr/>
                    <a:lstStyle/>
                    <a:p>
                      <a:pPr indent="126365" algn="ctr">
                        <a:lnSpc>
                          <a:spcPct val="95000"/>
                        </a:lnSpc>
                        <a:spcAft>
                          <a:spcPts val="600"/>
                        </a:spcAft>
                        <a:tabLst>
                          <a:tab pos="182880" algn="l"/>
                        </a:tabLst>
                      </a:pPr>
                      <a:r>
                        <a:rPr lang="en-US" sz="1400" spc="-5">
                          <a:effectLst/>
                        </a:rPr>
                        <a:t>Not found obstructions within the station track clearance</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ctr">
                        <a:lnSpc>
                          <a:spcPct val="95000"/>
                        </a:lnSpc>
                        <a:spcAft>
                          <a:spcPts val="600"/>
                        </a:spcAft>
                        <a:tabLst>
                          <a:tab pos="182880" algn="l"/>
                        </a:tabLst>
                      </a:pPr>
                      <a:r>
                        <a:rPr lang="en-US" sz="1400" spc="-5">
                          <a:effectLst/>
                        </a:rPr>
                        <a:t>H1-Uca1-SC1</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l">
                        <a:lnSpc>
                          <a:spcPct val="95000"/>
                        </a:lnSpc>
                        <a:spcAft>
                          <a:spcPts val="600"/>
                        </a:spcAft>
                        <a:tabLst>
                          <a:tab pos="182880" algn="l"/>
                        </a:tabLst>
                      </a:pPr>
                      <a:r>
                        <a:rPr lang="en-US" sz="1400" spc="-5">
                          <a:effectLst/>
                        </a:rPr>
                        <a:t>Developed for track clearance inspection requirements, including inspection time check period and inspection processes, etc.</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endParaRPr lang="zh-CN" sz="1400">
                        <a:effectLst/>
                        <a:latin typeface="Times New Roman" panose="02020603050405020304" pitchFamily="18" charset="0"/>
                      </a:endParaRPr>
                    </a:p>
                  </a:txBody>
                  <a:tcPr marL="68580" marR="68580" marT="0" marB="0" anchor="b"/>
                </a:tc>
              </a:tr>
              <a:tr h="5143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126365" algn="ctr">
                        <a:lnSpc>
                          <a:spcPct val="95000"/>
                        </a:lnSpc>
                        <a:spcAft>
                          <a:spcPts val="600"/>
                        </a:spcAft>
                        <a:tabLst>
                          <a:tab pos="182880" algn="l"/>
                        </a:tabLst>
                      </a:pPr>
                      <a:r>
                        <a:rPr lang="en-US" sz="1400" spc="-5">
                          <a:effectLst/>
                        </a:rPr>
                        <a:t>H1-Uca1-SC2</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l">
                        <a:lnSpc>
                          <a:spcPct val="95000"/>
                        </a:lnSpc>
                        <a:spcAft>
                          <a:spcPts val="600"/>
                        </a:spcAft>
                        <a:tabLst>
                          <a:tab pos="182880" algn="l"/>
                        </a:tabLst>
                      </a:pPr>
                      <a:r>
                        <a:rPr lang="en-US" sz="1400" spc="-5">
                          <a:effectLst/>
                        </a:rPr>
                        <a:t>Design and installation of wayside obstacle detection devices, such as additional CCTV platform to the station and close to the range of track gauge to monitor</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endParaRPr lang="zh-CN" sz="1400">
                        <a:effectLst/>
                        <a:latin typeface="Times New Roman" panose="02020603050405020304" pitchFamily="18" charset="0"/>
                      </a:endParaRPr>
                    </a:p>
                  </a:txBody>
                  <a:tcPr marL="68580" marR="68580" marT="0" marB="0" anchor="ctr"/>
                </a:tc>
              </a:tr>
              <a:tr h="86804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126365" algn="ctr">
                        <a:lnSpc>
                          <a:spcPct val="95000"/>
                        </a:lnSpc>
                        <a:spcAft>
                          <a:spcPts val="600"/>
                        </a:spcAft>
                        <a:tabLst>
                          <a:tab pos="182880" algn="l"/>
                        </a:tabLst>
                      </a:pPr>
                      <a:r>
                        <a:rPr lang="en-US" sz="1400" spc="-5">
                          <a:effectLst/>
                        </a:rPr>
                        <a:t>H1-Uca1-SC3</a:t>
                      </a:r>
                      <a:endParaRPr lang="zh-CN" sz="1400" spc="-5">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6365" algn="l">
                        <a:lnSpc>
                          <a:spcPct val="95000"/>
                        </a:lnSpc>
                        <a:spcAft>
                          <a:spcPts val="600"/>
                        </a:spcAft>
                        <a:tabLst>
                          <a:tab pos="182880" algn="l"/>
                        </a:tabLst>
                      </a:pPr>
                      <a:r>
                        <a:rPr lang="en-US" sz="1400" spc="-5" dirty="0">
                          <a:effectLst/>
                        </a:rPr>
                        <a:t>Design and installation of automotive obstacle detection device: when the device come into contact with an obstacle, it can detect the obstacle in front of the train, if the obstacle is detected, the train should implement the emergency brake.</a:t>
                      </a:r>
                      <a:endParaRPr lang="zh-CN" sz="1400" spc="-5"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5730" algn="ctr">
                        <a:lnSpc>
                          <a:spcPct val="95000"/>
                        </a:lnSpc>
                        <a:spcAft>
                          <a:spcPts val="600"/>
                        </a:spcAft>
                        <a:tabLst>
                          <a:tab pos="182880" algn="l"/>
                        </a:tabLst>
                      </a:pPr>
                      <a:r>
                        <a:rPr lang="en-US" sz="1400" spc="-5">
                          <a:effectLst/>
                        </a:rPr>
                        <a:t> </a:t>
                      </a:r>
                      <a:endParaRPr lang="zh-CN" sz="1400" spc="-5"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标题 5"/>
          <p:cNvSpPr>
            <a:spLocks noGrp="1" noChangeArrowheads="1"/>
          </p:cNvSpPr>
          <p:nvPr>
            <p:ph type="title" idx="4294967295"/>
          </p:nvPr>
        </p:nvSpPr>
        <p:spPr bwMode="auto">
          <a:xfrm>
            <a:off x="3128809" y="669883"/>
            <a:ext cx="6497791" cy="650918"/>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r>
              <a:rPr lang="en-US" altLang="zh-CN" sz="3600" b="1" dirty="0" smtClean="0">
                <a:solidFill>
                  <a:schemeClr val="bg1"/>
                </a:solidFill>
                <a:latin typeface="+mn-ea"/>
                <a:ea typeface="+mn-ea"/>
              </a:rPr>
              <a:t>Methodology Comparison</a:t>
            </a:r>
            <a:endParaRPr lang="zh-CN" altLang="en-US" sz="3600" b="1" dirty="0">
              <a:solidFill>
                <a:schemeClr val="bg1"/>
              </a:solidFill>
              <a:latin typeface="+mn-ea"/>
              <a:ea typeface="+mn-ea"/>
            </a:endParaRPr>
          </a:p>
        </p:txBody>
      </p:sp>
      <p:graphicFrame>
        <p:nvGraphicFramePr>
          <p:cNvPr id="8" name="内容占位符 4"/>
          <p:cNvGraphicFramePr>
            <a:graphicFrameLocks/>
          </p:cNvGraphicFramePr>
          <p:nvPr/>
        </p:nvGraphicFramePr>
        <p:xfrm>
          <a:off x="873624" y="1794023"/>
          <a:ext cx="10509205" cy="4381807"/>
        </p:xfrm>
        <a:graphic>
          <a:graphicData uri="http://schemas.openxmlformats.org/drawingml/2006/table">
            <a:tbl>
              <a:tblPr firstRow="1">
                <a:tableStyleId>{5C22544A-7EE6-4342-B048-85BDC9FD1C3A}</a:tableStyleId>
              </a:tblPr>
              <a:tblGrid>
                <a:gridCol w="2056954"/>
                <a:gridCol w="4020184"/>
                <a:gridCol w="4432067"/>
              </a:tblGrid>
              <a:tr h="547726">
                <a:tc>
                  <a:txBody>
                    <a:bodyPr/>
                    <a:lstStyle/>
                    <a:p>
                      <a:pPr algn="ctr">
                        <a:spcAft>
                          <a:spcPts val="0"/>
                        </a:spcAft>
                      </a:pPr>
                      <a:r>
                        <a:rPr lang="en-US" altLang="zh-CN" sz="2800" kern="100" dirty="0" smtClean="0"/>
                        <a:t>Comparison</a:t>
                      </a:r>
                      <a:endParaRPr lang="zh-CN" sz="2800" kern="100" dirty="0">
                        <a:solidFill>
                          <a:schemeClr val="tx1"/>
                        </a:solidFill>
                        <a:latin typeface="Calibri"/>
                        <a:ea typeface="宋体"/>
                        <a:cs typeface="Times New Roman"/>
                      </a:endParaRPr>
                    </a:p>
                  </a:txBody>
                  <a:tcPr marL="68580" marR="68580" marT="0" marB="0"/>
                </a:tc>
                <a:tc>
                  <a:txBody>
                    <a:bodyPr/>
                    <a:lstStyle/>
                    <a:p>
                      <a:pPr algn="ctr">
                        <a:spcAft>
                          <a:spcPts val="0"/>
                        </a:spcAft>
                      </a:pPr>
                      <a:r>
                        <a:rPr lang="en-US" sz="2800" kern="100" dirty="0" smtClean="0"/>
                        <a:t>STPA</a:t>
                      </a:r>
                      <a:endParaRPr lang="zh-CN" sz="2800" kern="100" dirty="0">
                        <a:solidFill>
                          <a:schemeClr val="tx1"/>
                        </a:solidFill>
                        <a:latin typeface="Calibri"/>
                        <a:ea typeface="宋体"/>
                        <a:cs typeface="Times New Roman"/>
                      </a:endParaRPr>
                    </a:p>
                  </a:txBody>
                  <a:tcPr marL="68580" marR="68580" marT="0" marB="0"/>
                </a:tc>
                <a:tc>
                  <a:txBody>
                    <a:bodyPr/>
                    <a:lstStyle/>
                    <a:p>
                      <a:pPr algn="ctr">
                        <a:spcAft>
                          <a:spcPts val="0"/>
                        </a:spcAft>
                      </a:pPr>
                      <a:r>
                        <a:rPr lang="en-US" sz="2800" kern="100" dirty="0" smtClean="0"/>
                        <a:t>HAZOP</a:t>
                      </a:r>
                      <a:endParaRPr lang="zh-CN" sz="2800" kern="100" dirty="0">
                        <a:solidFill>
                          <a:schemeClr val="tx1"/>
                        </a:solidFill>
                        <a:latin typeface="Calibri"/>
                        <a:ea typeface="宋体"/>
                        <a:cs typeface="Times New Roman"/>
                      </a:endParaRPr>
                    </a:p>
                  </a:txBody>
                  <a:tcPr marL="68580" marR="68580" marT="0" marB="0"/>
                </a:tc>
              </a:tr>
              <a:tr h="1095452">
                <a:tc>
                  <a:txBody>
                    <a:bodyPr/>
                    <a:lstStyle/>
                    <a:p>
                      <a:pPr algn="just">
                        <a:spcAft>
                          <a:spcPts val="0"/>
                        </a:spcAft>
                      </a:pPr>
                      <a:r>
                        <a:rPr lang="en-US" altLang="zh-CN" sz="2000" kern="100" dirty="0" smtClean="0"/>
                        <a:t>Advantages</a:t>
                      </a:r>
                      <a:endParaRPr lang="zh-CN" sz="2000" kern="100" dirty="0">
                        <a:latin typeface="Calibri"/>
                        <a:ea typeface="宋体"/>
                        <a:cs typeface="Times New Roman"/>
                      </a:endParaRPr>
                    </a:p>
                  </a:txBody>
                  <a:tcPr marL="68580" marR="68580" marT="0" marB="0"/>
                </a:tc>
                <a:tc>
                  <a:txBody>
                    <a:bodyPr/>
                    <a:lstStyle/>
                    <a:p>
                      <a:pPr algn="just">
                        <a:spcAft>
                          <a:spcPts val="0"/>
                        </a:spcAft>
                      </a:pPr>
                      <a:r>
                        <a:rPr lang="en-US" altLang="zh-CN" sz="2000" kern="100" dirty="0" smtClean="0"/>
                        <a:t>System view and focusing on the interaction and the safety constraints between</a:t>
                      </a:r>
                      <a:r>
                        <a:rPr lang="en-US" altLang="zh-CN" sz="2000" kern="100" baseline="0" dirty="0" smtClean="0"/>
                        <a:t> components of system</a:t>
                      </a:r>
                      <a:endParaRPr lang="zh-CN" sz="2000" kern="100" dirty="0">
                        <a:latin typeface="Calibri"/>
                        <a:ea typeface="宋体"/>
                        <a:cs typeface="Times New Roman"/>
                      </a:endParaRPr>
                    </a:p>
                  </a:txBody>
                  <a:tcPr marL="68580" marR="68580" marT="0" marB="0"/>
                </a:tc>
                <a:tc>
                  <a:txBody>
                    <a:bodyPr/>
                    <a:lstStyle/>
                    <a:p>
                      <a:pPr algn="just">
                        <a:spcAft>
                          <a:spcPts val="0"/>
                        </a:spcAft>
                      </a:pPr>
                      <a:r>
                        <a:rPr lang="en-US" altLang="zh-CN" sz="2000" kern="100" dirty="0" smtClean="0"/>
                        <a:t>Focusing on the information flow and good at the analysis</a:t>
                      </a:r>
                      <a:r>
                        <a:rPr lang="en-US" altLang="zh-CN" sz="2000" kern="100" baseline="0" dirty="0" smtClean="0"/>
                        <a:t> of operational scenario</a:t>
                      </a:r>
                      <a:endParaRPr lang="zh-CN" sz="2000" kern="100" dirty="0">
                        <a:latin typeface="Calibri"/>
                        <a:ea typeface="宋体"/>
                        <a:cs typeface="Times New Roman"/>
                      </a:endParaRPr>
                    </a:p>
                  </a:txBody>
                  <a:tcPr marL="68580" marR="68580" marT="0" marB="0"/>
                </a:tc>
              </a:tr>
              <a:tr h="1095452">
                <a:tc>
                  <a:txBody>
                    <a:bodyPr/>
                    <a:lstStyle/>
                    <a:p>
                      <a:pPr algn="just">
                        <a:spcAft>
                          <a:spcPts val="0"/>
                        </a:spcAft>
                      </a:pPr>
                      <a:r>
                        <a:rPr lang="en-US" altLang="zh-CN" sz="2000" kern="100" dirty="0" smtClean="0"/>
                        <a:t>Disadvantages</a:t>
                      </a:r>
                      <a:endParaRPr lang="zh-CN" sz="2000" kern="100" dirty="0">
                        <a:latin typeface="Calibri"/>
                        <a:ea typeface="宋体"/>
                        <a:cs typeface="Times New Roman"/>
                      </a:endParaRPr>
                    </a:p>
                  </a:txBody>
                  <a:tcPr marL="68580" marR="68580" marT="0" marB="0"/>
                </a:tc>
                <a:tc>
                  <a:txBody>
                    <a:bodyPr/>
                    <a:lstStyle/>
                    <a:p>
                      <a:pPr algn="just">
                        <a:spcAft>
                          <a:spcPts val="0"/>
                        </a:spcAft>
                      </a:pPr>
                      <a:r>
                        <a:rPr lang="en-US" altLang="zh-CN" sz="2000" kern="100" dirty="0" smtClean="0">
                          <a:solidFill>
                            <a:srgbClr val="FF0000"/>
                          </a:solidFill>
                        </a:rPr>
                        <a:t>Detail Design analysis which can be enhanced by scenario based STPA</a:t>
                      </a:r>
                      <a:endParaRPr lang="zh-CN" sz="2000" kern="100" dirty="0">
                        <a:solidFill>
                          <a:srgbClr val="FF0000"/>
                        </a:solidFill>
                        <a:latin typeface="Calibri"/>
                        <a:ea typeface="宋体"/>
                        <a:cs typeface="Times New Roman"/>
                      </a:endParaRPr>
                    </a:p>
                  </a:txBody>
                  <a:tcPr marL="68580" marR="68580" marT="0" marB="0"/>
                </a:tc>
                <a:tc>
                  <a:txBody>
                    <a:bodyPr/>
                    <a:lstStyle/>
                    <a:p>
                      <a:pPr algn="just">
                        <a:spcAft>
                          <a:spcPts val="0"/>
                        </a:spcAft>
                      </a:pPr>
                      <a:r>
                        <a:rPr lang="en-US" altLang="zh-CN" sz="2000" kern="100" dirty="0" smtClean="0"/>
                        <a:t>Need to generate the core</a:t>
                      </a:r>
                      <a:r>
                        <a:rPr lang="en-US" altLang="zh-CN" sz="2000" kern="100" baseline="0" dirty="0" smtClean="0"/>
                        <a:t> hazard from hazard record sheet</a:t>
                      </a:r>
                      <a:endParaRPr lang="zh-CN" sz="2000" kern="100" dirty="0">
                        <a:latin typeface="Calibri"/>
                        <a:ea typeface="宋体"/>
                        <a:cs typeface="Times New Roman"/>
                      </a:endParaRPr>
                    </a:p>
                  </a:txBody>
                  <a:tcPr marL="68580" marR="68580" marT="0" marB="0"/>
                </a:tc>
              </a:tr>
              <a:tr h="1643177">
                <a:tc>
                  <a:txBody>
                    <a:bodyPr/>
                    <a:lstStyle/>
                    <a:p>
                      <a:pPr algn="just">
                        <a:spcAft>
                          <a:spcPts val="0"/>
                        </a:spcAft>
                      </a:pPr>
                      <a:r>
                        <a:rPr lang="en-US" altLang="zh-CN" sz="2000" kern="100" dirty="0" smtClean="0"/>
                        <a:t>Fit</a:t>
                      </a:r>
                      <a:r>
                        <a:rPr lang="en-US" altLang="zh-CN" sz="2000" kern="100" baseline="0" dirty="0" smtClean="0"/>
                        <a:t> for the analysis of AUGT</a:t>
                      </a:r>
                      <a:endParaRPr lang="zh-CN" sz="2000" kern="100" dirty="0">
                        <a:latin typeface="Calibri"/>
                        <a:ea typeface="宋体"/>
                        <a:cs typeface="Times New Roman"/>
                      </a:endParaRPr>
                    </a:p>
                  </a:txBody>
                  <a:tcPr marL="68580" marR="68580" marT="0" marB="0"/>
                </a:tc>
                <a:tc>
                  <a:txBody>
                    <a:bodyPr/>
                    <a:lstStyle/>
                    <a:p>
                      <a:pPr algn="just">
                        <a:spcAft>
                          <a:spcPts val="0"/>
                        </a:spcAft>
                      </a:pPr>
                      <a:r>
                        <a:rPr lang="en-US" altLang="zh-CN" sz="2000" kern="100" dirty="0" smtClean="0"/>
                        <a:t>Need </a:t>
                      </a:r>
                      <a:r>
                        <a:rPr lang="en-US" altLang="zh-CN" sz="2000" kern="100" baseline="0" dirty="0" smtClean="0"/>
                        <a:t>focusing on the control process model in each operational scenario </a:t>
                      </a:r>
                      <a:endParaRPr lang="zh-CN" sz="2000" kern="100" dirty="0">
                        <a:latin typeface="Calibri"/>
                        <a:ea typeface="宋体"/>
                        <a:cs typeface="Times New Roman"/>
                      </a:endParaRPr>
                    </a:p>
                  </a:txBody>
                  <a:tcPr marL="68580" marR="68580" marT="0" marB="0"/>
                </a:tc>
                <a:tc>
                  <a:txBody>
                    <a:bodyPr/>
                    <a:lstStyle/>
                    <a:p>
                      <a:pPr algn="just">
                        <a:spcAft>
                          <a:spcPts val="0"/>
                        </a:spcAft>
                      </a:pPr>
                      <a:r>
                        <a:rPr lang="en-US" altLang="zh-CN" sz="2000" kern="100" dirty="0" smtClean="0"/>
                        <a:t>Depend</a:t>
                      </a:r>
                      <a:r>
                        <a:rPr lang="en-US" altLang="zh-CN" sz="2000" kern="100" baseline="0" dirty="0" smtClean="0"/>
                        <a:t>s on the description of Scenario and lack of system level analysis</a:t>
                      </a:r>
                      <a:endParaRPr lang="zh-CN" sz="2000" kern="100" dirty="0">
                        <a:latin typeface="Calibri"/>
                        <a:ea typeface="宋体"/>
                        <a:cs typeface="Times New Roman"/>
                      </a:endParaRPr>
                    </a:p>
                  </a:txBody>
                  <a:tcPr marL="68580" marR="68580" marT="0" marB="0"/>
                </a:tc>
              </a:tr>
            </a:tbl>
          </a:graphicData>
        </a:graphic>
      </p:graphicFrame>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22</a:t>
            </a:fld>
            <a:endParaRPr lang="zh-CN" altLang="en-US" dirty="0"/>
          </a:p>
        </p:txBody>
      </p:sp>
    </p:spTree>
    <p:extLst>
      <p:ext uri="{BB962C8B-B14F-4D97-AF65-F5344CB8AC3E}">
        <p14:creationId xmlns="" xmlns:p14="http://schemas.microsoft.com/office/powerpoint/2010/main" val="3256569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5"/>
            <a:ext cx="10515600" cy="1325563"/>
          </a:xfrm>
        </p:spPr>
        <p:txBody>
          <a:bodyPr/>
          <a:lstStyle/>
          <a:p>
            <a:r>
              <a:rPr lang="en-US" altLang="zh-CN" dirty="0" smtClean="0"/>
              <a:t>New topic-Security </a:t>
            </a:r>
            <a:r>
              <a:rPr lang="en-US" altLang="zh-CN" dirty="0" smtClean="0"/>
              <a:t>Analysis</a:t>
            </a:r>
            <a:endParaRPr lang="zh-CN" altLang="en-US" dirty="0"/>
          </a:p>
        </p:txBody>
      </p:sp>
      <p:pic>
        <p:nvPicPr>
          <p:cNvPr id="4" name="Picture 3"/>
          <p:cNvPicPr>
            <a:picLocks noChangeAspect="1" noChangeArrowheads="1"/>
          </p:cNvPicPr>
          <p:nvPr/>
        </p:nvPicPr>
        <p:blipFill>
          <a:blip r:embed="rId2" cstate="print"/>
          <a:srcRect/>
          <a:stretch>
            <a:fillRect/>
          </a:stretch>
        </p:blipFill>
        <p:spPr bwMode="auto">
          <a:xfrm>
            <a:off x="6921500" y="772370"/>
            <a:ext cx="5270500" cy="5689321"/>
          </a:xfrm>
          <a:prstGeom prst="rect">
            <a:avLst/>
          </a:prstGeom>
          <a:noFill/>
          <a:ln w="9525">
            <a:noFill/>
            <a:miter lim="800000"/>
            <a:headEnd/>
            <a:tailEnd/>
          </a:ln>
        </p:spPr>
      </p:pic>
      <p:grpSp>
        <p:nvGrpSpPr>
          <p:cNvPr id="5" name="组合 4"/>
          <p:cNvGrpSpPr/>
          <p:nvPr/>
        </p:nvGrpSpPr>
        <p:grpSpPr>
          <a:xfrm>
            <a:off x="458788" y="1371600"/>
            <a:ext cx="6564312" cy="4737100"/>
            <a:chOff x="3824288" y="1231799"/>
            <a:chExt cx="8367712" cy="5133421"/>
          </a:xfrm>
        </p:grpSpPr>
        <p:pic>
          <p:nvPicPr>
            <p:cNvPr id="6" name="图片 3"/>
            <p:cNvPicPr>
              <a:picLocks noChangeAspect="1" noChangeArrowheads="1"/>
            </p:cNvPicPr>
            <p:nvPr/>
          </p:nvPicPr>
          <p:blipFill>
            <a:blip r:embed="rId3" cstate="print"/>
            <a:srcRect/>
            <a:stretch>
              <a:fillRect/>
            </a:stretch>
          </p:blipFill>
          <p:spPr bwMode="auto">
            <a:xfrm>
              <a:off x="3824288" y="1787525"/>
              <a:ext cx="7831137" cy="4392613"/>
            </a:xfrm>
            <a:prstGeom prst="rect">
              <a:avLst/>
            </a:prstGeom>
            <a:noFill/>
            <a:ln w="9525">
              <a:noFill/>
              <a:miter lim="800000"/>
              <a:headEnd/>
              <a:tailEnd/>
            </a:ln>
          </p:spPr>
        </p:pic>
        <p:sp>
          <p:nvSpPr>
            <p:cNvPr id="7" name="TextBox 6"/>
            <p:cNvSpPr txBox="1"/>
            <p:nvPr/>
          </p:nvSpPr>
          <p:spPr>
            <a:xfrm>
              <a:off x="9334500" y="5842000"/>
              <a:ext cx="1371600" cy="523220"/>
            </a:xfrm>
            <a:prstGeom prst="rect">
              <a:avLst/>
            </a:prstGeom>
            <a:noFill/>
          </p:spPr>
          <p:txBody>
            <a:bodyPr wrap="square" rtlCol="0">
              <a:spAutoFit/>
            </a:bodyPr>
            <a:lstStyle/>
            <a:p>
              <a:r>
                <a:rPr lang="en-US" altLang="zh-CN" sz="1400" b="1" dirty="0" smtClean="0"/>
                <a:t>Onboard Equipment</a:t>
              </a:r>
              <a:endParaRPr lang="zh-CN" altLang="en-US" sz="1400" b="1" dirty="0"/>
            </a:p>
          </p:txBody>
        </p:sp>
        <p:sp>
          <p:nvSpPr>
            <p:cNvPr id="8" name="TextBox 7"/>
            <p:cNvSpPr txBox="1"/>
            <p:nvPr/>
          </p:nvSpPr>
          <p:spPr>
            <a:xfrm>
              <a:off x="6877677" y="1231799"/>
              <a:ext cx="1574652" cy="800463"/>
            </a:xfrm>
            <a:prstGeom prst="rect">
              <a:avLst/>
            </a:prstGeom>
            <a:noFill/>
          </p:spPr>
          <p:txBody>
            <a:bodyPr wrap="square" rtlCol="0">
              <a:spAutoFit/>
            </a:bodyPr>
            <a:lstStyle/>
            <a:p>
              <a:r>
                <a:rPr lang="en-US" altLang="zh-CN" sz="1400" b="1" dirty="0" smtClean="0"/>
                <a:t>Station based Equipment</a:t>
              </a:r>
              <a:endParaRPr lang="zh-CN" altLang="en-US" sz="1400" b="1" dirty="0"/>
            </a:p>
          </p:txBody>
        </p:sp>
        <p:sp>
          <p:nvSpPr>
            <p:cNvPr id="9" name="TextBox 8"/>
            <p:cNvSpPr txBox="1"/>
            <p:nvPr/>
          </p:nvSpPr>
          <p:spPr>
            <a:xfrm>
              <a:off x="10020300" y="1574800"/>
              <a:ext cx="1371600" cy="523220"/>
            </a:xfrm>
            <a:prstGeom prst="rect">
              <a:avLst/>
            </a:prstGeom>
            <a:noFill/>
          </p:spPr>
          <p:txBody>
            <a:bodyPr wrap="square" rtlCol="0">
              <a:spAutoFit/>
            </a:bodyPr>
            <a:lstStyle/>
            <a:p>
              <a:r>
                <a:rPr lang="en-US" altLang="zh-CN" sz="1400" b="1" dirty="0" smtClean="0"/>
                <a:t>Control Center</a:t>
              </a:r>
              <a:endParaRPr lang="zh-CN" altLang="en-US" sz="1400" b="1" dirty="0"/>
            </a:p>
          </p:txBody>
        </p:sp>
        <p:sp>
          <p:nvSpPr>
            <p:cNvPr id="10" name="TextBox 9"/>
            <p:cNvSpPr txBox="1"/>
            <p:nvPr/>
          </p:nvSpPr>
          <p:spPr>
            <a:xfrm>
              <a:off x="3903209" y="2451100"/>
              <a:ext cx="1468891" cy="566994"/>
            </a:xfrm>
            <a:prstGeom prst="rect">
              <a:avLst/>
            </a:prstGeom>
            <a:noFill/>
          </p:spPr>
          <p:txBody>
            <a:bodyPr wrap="square" rtlCol="0">
              <a:spAutoFit/>
            </a:bodyPr>
            <a:lstStyle/>
            <a:p>
              <a:r>
                <a:rPr lang="en-US" altLang="zh-CN" sz="1400" b="1" dirty="0" smtClean="0"/>
                <a:t>Wayside</a:t>
              </a:r>
            </a:p>
            <a:p>
              <a:r>
                <a:rPr lang="en-US" altLang="zh-CN" sz="1400" b="1" dirty="0" smtClean="0"/>
                <a:t>Equipment</a:t>
              </a:r>
              <a:endParaRPr lang="zh-CN" altLang="en-US" sz="1400" b="1" dirty="0"/>
            </a:p>
          </p:txBody>
        </p:sp>
        <p:sp>
          <p:nvSpPr>
            <p:cNvPr id="11" name="TextBox 10"/>
            <p:cNvSpPr txBox="1"/>
            <p:nvPr/>
          </p:nvSpPr>
          <p:spPr>
            <a:xfrm>
              <a:off x="4622800" y="4775200"/>
              <a:ext cx="1371600" cy="307777"/>
            </a:xfrm>
            <a:prstGeom prst="rect">
              <a:avLst/>
            </a:prstGeom>
            <a:noFill/>
          </p:spPr>
          <p:txBody>
            <a:bodyPr wrap="square" rtlCol="0">
              <a:spAutoFit/>
            </a:bodyPr>
            <a:lstStyle/>
            <a:p>
              <a:pPr algn="ctr"/>
              <a:r>
                <a:rPr lang="en-US" altLang="zh-CN" sz="1400" b="1" dirty="0" err="1" smtClean="0"/>
                <a:t>Balise</a:t>
              </a:r>
              <a:endParaRPr lang="zh-CN" altLang="en-US" sz="1400" b="1" dirty="0"/>
            </a:p>
          </p:txBody>
        </p:sp>
        <p:sp>
          <p:nvSpPr>
            <p:cNvPr id="12" name="TextBox 11"/>
            <p:cNvSpPr txBox="1"/>
            <p:nvPr/>
          </p:nvSpPr>
          <p:spPr>
            <a:xfrm>
              <a:off x="10109200" y="3543300"/>
              <a:ext cx="2082800" cy="523220"/>
            </a:xfrm>
            <a:prstGeom prst="rect">
              <a:avLst/>
            </a:prstGeom>
            <a:noFill/>
          </p:spPr>
          <p:txBody>
            <a:bodyPr wrap="square" rtlCol="0">
              <a:spAutoFit/>
            </a:bodyPr>
            <a:lstStyle/>
            <a:p>
              <a:r>
                <a:rPr lang="en-US" altLang="zh-CN" sz="1400" b="1" dirty="0" smtClean="0"/>
                <a:t>Data Communication System</a:t>
              </a:r>
              <a:endParaRPr lang="zh-CN" altLang="en-US" sz="1400" b="1"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896600" cy="1325563"/>
          </a:xfrm>
        </p:spPr>
        <p:txBody>
          <a:bodyPr/>
          <a:lstStyle/>
          <a:p>
            <a:r>
              <a:rPr lang="en-US" altLang="zh-CN" dirty="0" smtClean="0"/>
              <a:t>Security Analysis based STAMP (Leveson 2012)</a:t>
            </a:r>
            <a:endParaRPr lang="zh-CN" altLang="en-US" dirty="0"/>
          </a:p>
        </p:txBody>
      </p:sp>
      <p:pic>
        <p:nvPicPr>
          <p:cNvPr id="258050" name="Picture 2"/>
          <p:cNvPicPr>
            <a:picLocks noChangeAspect="1" noChangeArrowheads="1"/>
          </p:cNvPicPr>
          <p:nvPr/>
        </p:nvPicPr>
        <p:blipFill>
          <a:blip r:embed="rId2" cstate="print"/>
          <a:srcRect/>
          <a:stretch>
            <a:fillRect/>
          </a:stretch>
        </p:blipFill>
        <p:spPr bwMode="auto">
          <a:xfrm>
            <a:off x="2365375" y="1457325"/>
            <a:ext cx="6953250"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solidFill>
                  <a:srgbClr val="FF0000"/>
                </a:solidFill>
                <a:latin typeface="Times New Roman" pitchFamily="18" charset="0"/>
                <a:ea typeface="微软雅黑" pitchFamily="34" charset="-122"/>
                <a:cs typeface="+mn-cs"/>
                <a:sym typeface="Times New Roman" pitchFamily="18" charset="0"/>
              </a:rPr>
              <a:t>Threat Analysis and Hazard Identification</a:t>
            </a:r>
            <a:endParaRPr lang="zh-CN" altLang="en-US" sz="3600" b="1" dirty="0">
              <a:solidFill>
                <a:srgbClr val="FF0000"/>
              </a:solidFill>
              <a:latin typeface="Times New Roman" pitchFamily="18" charset="0"/>
              <a:ea typeface="微软雅黑" pitchFamily="34" charset="-122"/>
              <a:cs typeface="+mn-cs"/>
              <a:sym typeface="Times New Roman" pitchFamily="18" charset="0"/>
            </a:endParaRPr>
          </a:p>
        </p:txBody>
      </p:sp>
      <p:sp>
        <p:nvSpPr>
          <p:cNvPr id="3" name="内容占位符 2"/>
          <p:cNvSpPr>
            <a:spLocks noGrp="1"/>
          </p:cNvSpPr>
          <p:nvPr>
            <p:ph idx="1"/>
          </p:nvPr>
        </p:nvSpPr>
        <p:spPr>
          <a:xfrm>
            <a:off x="711200" y="1584325"/>
            <a:ext cx="11315700" cy="2619375"/>
          </a:xfrm>
        </p:spPr>
        <p:txBody>
          <a:bodyPr/>
          <a:lstStyle/>
          <a:p>
            <a:r>
              <a:rPr lang="en-US" altLang="zh-CN" dirty="0" smtClean="0"/>
              <a:t>Site Operation Level -Authorized Access and Deliver Illegal Command </a:t>
            </a:r>
          </a:p>
          <a:p>
            <a:r>
              <a:rPr lang="en-US" altLang="zh-CN" dirty="0" smtClean="0"/>
              <a:t>Area Control Level – Intrusion and Deliver Illegal Command </a:t>
            </a:r>
          </a:p>
          <a:p>
            <a:r>
              <a:rPr lang="en-US" altLang="zh-CN" dirty="0" smtClean="0"/>
              <a:t>Wayside Level – Fabricating Data</a:t>
            </a:r>
          </a:p>
          <a:p>
            <a:r>
              <a:rPr lang="en-US" altLang="zh-CN" dirty="0" smtClean="0"/>
              <a:t>Train – Received Fabricating Data or cannot Communication with Upper Level Controller</a:t>
            </a:r>
          </a:p>
          <a:p>
            <a:r>
              <a:rPr lang="en-US" altLang="zh-CN" dirty="0" smtClean="0"/>
              <a:t>Physical interfaces are intruded by Hacker and Viruses are taken into host.</a:t>
            </a:r>
          </a:p>
          <a:p>
            <a:endParaRPr lang="en-US" altLang="zh-CN" dirty="0" smtClean="0"/>
          </a:p>
          <a:p>
            <a:pPr>
              <a:buNone/>
            </a:pP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solidFill>
                  <a:srgbClr val="FF0000"/>
                </a:solidFill>
                <a:latin typeface="Times New Roman" pitchFamily="18" charset="0"/>
                <a:ea typeface="微软雅黑" pitchFamily="34" charset="-122"/>
                <a:cs typeface="+mn-cs"/>
                <a:sym typeface="Times New Roman" pitchFamily="18" charset="0"/>
              </a:rPr>
              <a:t>Difference between Safety and Security</a:t>
            </a:r>
            <a:endParaRPr lang="zh-CN" altLang="en-US" sz="3600" b="1" dirty="0">
              <a:solidFill>
                <a:srgbClr val="FF0000"/>
              </a:solidFill>
              <a:latin typeface="Times New Roman" pitchFamily="18" charset="0"/>
              <a:ea typeface="微软雅黑" pitchFamily="34" charset="-122"/>
              <a:cs typeface="+mn-cs"/>
              <a:sym typeface="Times New Roman" pitchFamily="18" charset="0"/>
            </a:endParaRPr>
          </a:p>
        </p:txBody>
      </p:sp>
      <p:sp>
        <p:nvSpPr>
          <p:cNvPr id="3" name="内容占位符 2"/>
          <p:cNvSpPr>
            <a:spLocks noGrp="1"/>
          </p:cNvSpPr>
          <p:nvPr>
            <p:ph idx="1"/>
          </p:nvPr>
        </p:nvSpPr>
        <p:spPr>
          <a:xfrm>
            <a:off x="711200" y="1127125"/>
            <a:ext cx="11315700" cy="2619375"/>
          </a:xfrm>
        </p:spPr>
        <p:txBody>
          <a:bodyPr/>
          <a:lstStyle/>
          <a:p>
            <a:r>
              <a:rPr lang="en-US" altLang="zh-CN" dirty="0" smtClean="0"/>
              <a:t>Safety – based on the development of technology</a:t>
            </a:r>
          </a:p>
          <a:p>
            <a:pPr lvl="1"/>
            <a:r>
              <a:rPr lang="en-US" altLang="zh-CN" dirty="0" smtClean="0"/>
              <a:t>Consequences from system to outside environment</a:t>
            </a:r>
            <a:endParaRPr lang="en-US" altLang="zh-CN" dirty="0" smtClean="0"/>
          </a:p>
          <a:p>
            <a:r>
              <a:rPr lang="en-US" altLang="zh-CN" dirty="0" smtClean="0"/>
              <a:t>Security- based on the threats and capacity of human</a:t>
            </a:r>
          </a:p>
          <a:p>
            <a:pPr lvl="1"/>
            <a:r>
              <a:rPr lang="en-US" altLang="zh-CN" dirty="0" smtClean="0"/>
              <a:t>Should think about  protection according to the current situation</a:t>
            </a:r>
          </a:p>
          <a:p>
            <a:pPr lvl="1"/>
            <a:r>
              <a:rPr lang="en-US" altLang="zh-CN" dirty="0" smtClean="0"/>
              <a:t>Consequences from system to outside </a:t>
            </a:r>
            <a:r>
              <a:rPr lang="en-US" altLang="zh-CN" dirty="0" smtClean="0"/>
              <a:t>environment, from </a:t>
            </a:r>
            <a:r>
              <a:rPr lang="en-US" altLang="zh-CN" dirty="0" smtClean="0"/>
              <a:t>outside </a:t>
            </a:r>
            <a:r>
              <a:rPr lang="en-US" altLang="zh-CN" dirty="0" smtClean="0"/>
              <a:t>environment to system and from system to system</a:t>
            </a:r>
            <a:endParaRPr lang="en-US" altLang="zh-CN" dirty="0" smtClean="0"/>
          </a:p>
          <a:p>
            <a:pPr lvl="1"/>
            <a:endParaRPr lang="en-US" altLang="zh-CN" dirty="0" smtClean="0"/>
          </a:p>
          <a:p>
            <a:endParaRPr lang="en-US" altLang="zh-CN" dirty="0" smtClean="0"/>
          </a:p>
          <a:p>
            <a:pPr>
              <a:buNone/>
            </a:pPr>
            <a:endParaRPr lang="en-US" altLang="zh-CN" dirty="0" smtClean="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2984500" y="4023732"/>
            <a:ext cx="5416500" cy="2643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06700" y="581025"/>
            <a:ext cx="6311900" cy="73977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dirty="0" smtClean="0"/>
              <a:t>Conclusion</a:t>
            </a:r>
            <a:endParaRPr lang="zh-CN" altLang="en-US" dirty="0"/>
          </a:p>
        </p:txBody>
      </p:sp>
      <p:sp>
        <p:nvSpPr>
          <p:cNvPr id="3" name="内容占位符 2"/>
          <p:cNvSpPr>
            <a:spLocks noGrp="1"/>
          </p:cNvSpPr>
          <p:nvPr>
            <p:ph idx="1"/>
          </p:nvPr>
        </p:nvSpPr>
        <p:spPr/>
        <p:txBody>
          <a:bodyPr/>
          <a:lstStyle/>
          <a:p>
            <a:pPr>
              <a:buFont typeface="Wingdings" pitchFamily="2" charset="2"/>
              <a:buChar char="ü"/>
            </a:pPr>
            <a:r>
              <a:rPr lang="en-US" altLang="zh-CN" dirty="0" smtClean="0"/>
              <a:t>STPA is more focusing on the safety related interaction and we can easily find the main clue by safety constraints compared to HAZOP;</a:t>
            </a:r>
          </a:p>
          <a:p>
            <a:pPr>
              <a:buFont typeface="Wingdings" pitchFamily="2" charset="2"/>
              <a:buChar char="ü"/>
            </a:pPr>
            <a:r>
              <a:rPr lang="en-US" altLang="zh-CN" dirty="0" smtClean="0"/>
              <a:t>  In order to identify what could cause the unsafe control action or how control actions may not be executed properly, we can use special scenarios to do STPA analysis if we find it is still complex. </a:t>
            </a:r>
          </a:p>
          <a:p>
            <a:pPr>
              <a:buFont typeface="Wingdings" pitchFamily="2" charset="2"/>
              <a:buChar char="ü"/>
            </a:pPr>
            <a:r>
              <a:rPr lang="en-US" altLang="zh-CN" dirty="0" smtClean="0"/>
              <a:t>In the AUGT operation, more attention should be paid to the Door and PSD control . One hand, passengers should care about the gap between Door and PSD; On the other hand, staff on the platform should watch out for the potential danger. According to the control structure of Page 21, passengers should obey the guidance of the voice alarm or the warning of the staff. </a:t>
            </a:r>
            <a:endParaRPr lang="zh-CN" altLang="en-US" dirty="0"/>
          </a:p>
        </p:txBody>
      </p:sp>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27</a:t>
            </a:fld>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06700" y="581025"/>
            <a:ext cx="6311900" cy="739775"/>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altLang="zh-CN" dirty="0" smtClean="0"/>
              <a:t>Future Research</a:t>
            </a:r>
            <a:endParaRPr lang="zh-CN" altLang="en-US" dirty="0"/>
          </a:p>
        </p:txBody>
      </p:sp>
      <p:sp>
        <p:nvSpPr>
          <p:cNvPr id="3" name="内容占位符 2"/>
          <p:cNvSpPr>
            <a:spLocks noGrp="1"/>
          </p:cNvSpPr>
          <p:nvPr>
            <p:ph idx="1"/>
          </p:nvPr>
        </p:nvSpPr>
        <p:spPr>
          <a:xfrm>
            <a:off x="736600" y="1597025"/>
            <a:ext cx="10515600" cy="4351338"/>
          </a:xfrm>
        </p:spPr>
        <p:txBody>
          <a:bodyPr/>
          <a:lstStyle/>
          <a:p>
            <a:pPr>
              <a:buFont typeface="Wingdings" pitchFamily="2" charset="2"/>
              <a:buChar char="ü"/>
            </a:pPr>
            <a:r>
              <a:rPr lang="en-US" altLang="zh-CN" dirty="0" smtClean="0"/>
              <a:t>Model based Safety Design</a:t>
            </a:r>
          </a:p>
          <a:p>
            <a:r>
              <a:rPr lang="en-US" altLang="zh-CN" dirty="0" smtClean="0"/>
              <a:t>Prototype Model based on Systematic Control Structure</a:t>
            </a:r>
          </a:p>
          <a:p>
            <a:r>
              <a:rPr lang="en-US" altLang="zh-CN" dirty="0" smtClean="0"/>
              <a:t>Safety Requirements Derived from Safety Constraints and Causal Scenario Analysis</a:t>
            </a:r>
          </a:p>
          <a:p>
            <a:r>
              <a:rPr lang="en-US" altLang="zh-CN" dirty="0" smtClean="0"/>
              <a:t>Human – Environment – Computer(Equipment) Interaction Refinement</a:t>
            </a:r>
            <a:endParaRPr lang="en-US" altLang="zh-CN" dirty="0" smtClean="0"/>
          </a:p>
          <a:p>
            <a:pPr>
              <a:buFont typeface="Wingdings" pitchFamily="2" charset="2"/>
              <a:buChar char="ü"/>
            </a:pPr>
            <a:r>
              <a:rPr lang="en-US" altLang="zh-CN" dirty="0" smtClean="0"/>
              <a:t> Model based Safety Test and Assessment</a:t>
            </a:r>
          </a:p>
          <a:p>
            <a:r>
              <a:rPr lang="en-US" altLang="zh-CN" dirty="0" smtClean="0"/>
              <a:t>Based on the result of Safety Design</a:t>
            </a:r>
          </a:p>
          <a:p>
            <a:r>
              <a:rPr lang="en-US" altLang="zh-CN" dirty="0" smtClean="0"/>
              <a:t>Test Case generated automatically</a:t>
            </a:r>
          </a:p>
          <a:p>
            <a:r>
              <a:rPr lang="en-US" altLang="zh-CN" dirty="0" smtClean="0"/>
              <a:t>Software </a:t>
            </a:r>
            <a:r>
              <a:rPr lang="en-US" altLang="zh-CN" dirty="0" smtClean="0"/>
              <a:t>aided quantity </a:t>
            </a:r>
            <a:r>
              <a:rPr lang="en-US" altLang="zh-CN" dirty="0" smtClean="0"/>
              <a:t>Safety Assessment, not just decided by experts and experience</a:t>
            </a:r>
            <a:endParaRPr lang="zh-CN" altLang="en-US" dirty="0"/>
          </a:p>
        </p:txBody>
      </p:sp>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28</a:t>
            </a:fld>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14149" y="1959429"/>
            <a:ext cx="11098880" cy="4566062"/>
          </a:xfrm>
          <a:prstGeom prst="rect">
            <a:avLst/>
          </a:prstGeom>
          <a:solidFill>
            <a:srgbClr val="F0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p:nvPr>
        </p:nvSpPr>
        <p:spPr/>
        <p:txBody>
          <a:bodyPr/>
          <a:lstStyle/>
          <a:p>
            <a:r>
              <a:rPr lang="en-US" altLang="zh-CN" dirty="0" smtClean="0"/>
              <a:t>References</a:t>
            </a:r>
            <a:endParaRPr lang="zh-CN" altLang="en-US" dirty="0"/>
          </a:p>
        </p:txBody>
      </p:sp>
      <p:sp>
        <p:nvSpPr>
          <p:cNvPr id="15" name="矩形 14"/>
          <p:cNvSpPr/>
          <p:nvPr/>
        </p:nvSpPr>
        <p:spPr>
          <a:xfrm>
            <a:off x="614149" y="2079495"/>
            <a:ext cx="11098880" cy="3266985"/>
          </a:xfrm>
          <a:prstGeom prst="rect">
            <a:avLst/>
          </a:prstGeom>
        </p:spPr>
        <p:txBody>
          <a:bodyPr wrap="square">
            <a:spAutoFit/>
          </a:bodyPr>
          <a:lstStyle/>
          <a:p>
            <a:pPr marL="342900" lvl="0" indent="-342900">
              <a:lnSpc>
                <a:spcPct val="150000"/>
              </a:lnSpc>
              <a:buFont typeface="+mj-lt"/>
              <a:buAutoNum type="arabicPeriod"/>
            </a:pPr>
            <a:r>
              <a:rPr lang="en-US" altLang="zh-CN" sz="2000" dirty="0"/>
              <a:t>IEC 62267-2009 Railway applications: automated urban guided transport(AUGT) :safety requirements[S].IEC,2009.</a:t>
            </a:r>
            <a:endParaRPr lang="zh-CN" altLang="zh-CN" sz="2000" dirty="0"/>
          </a:p>
          <a:p>
            <a:pPr marL="342900" lvl="0" indent="-342900">
              <a:lnSpc>
                <a:spcPct val="150000"/>
              </a:lnSpc>
              <a:buFont typeface="+mj-lt"/>
              <a:buAutoNum type="arabicPeriod"/>
            </a:pPr>
            <a:r>
              <a:rPr lang="en-US" altLang="zh-CN" sz="2000" dirty="0" err="1"/>
              <a:t>Leveson</a:t>
            </a:r>
            <a:r>
              <a:rPr lang="en-US" altLang="zh-CN" sz="2000" dirty="0"/>
              <a:t> N. Engineering a safer world: Systems thinking applied to safety[M]. </a:t>
            </a:r>
            <a:r>
              <a:rPr lang="en-US" altLang="zh-CN" sz="2000" dirty="0" err="1"/>
              <a:t>Mit</a:t>
            </a:r>
            <a:r>
              <a:rPr lang="en-US" altLang="zh-CN" sz="2000" dirty="0"/>
              <a:t> Press, 2011</a:t>
            </a:r>
            <a:r>
              <a:rPr lang="en-US" altLang="zh-CN" sz="2000" dirty="0" smtClean="0"/>
              <a:t>.</a:t>
            </a:r>
            <a:endParaRPr lang="zh-CN" altLang="zh-CN" sz="2000" dirty="0"/>
          </a:p>
          <a:p>
            <a:pPr marL="342900" lvl="0" indent="-342900">
              <a:lnSpc>
                <a:spcPct val="150000"/>
              </a:lnSpc>
              <a:buFont typeface="+mj-lt"/>
              <a:buAutoNum type="arabicPeriod"/>
            </a:pPr>
            <a:r>
              <a:rPr lang="en-US" altLang="zh-CN" sz="2000" dirty="0"/>
              <a:t>Dong A. Application of CAST and STPA to railroad safety in China[D]. Massachusetts Institute of Technology, 2012.</a:t>
            </a:r>
            <a:endParaRPr lang="zh-CN" altLang="zh-CN" sz="2000" dirty="0"/>
          </a:p>
          <a:p>
            <a:pPr marL="342900" lvl="0" indent="-342900">
              <a:lnSpc>
                <a:spcPct val="150000"/>
              </a:lnSpc>
              <a:buFont typeface="+mj-lt"/>
              <a:buAutoNum type="arabicPeriod"/>
            </a:pPr>
            <a:r>
              <a:rPr lang="en-US" altLang="zh-CN" sz="2000" dirty="0" err="1"/>
              <a:t>Leveson</a:t>
            </a:r>
            <a:r>
              <a:rPr lang="en-US" altLang="zh-CN" sz="2000" dirty="0"/>
              <a:t> N G. A new accident model for engineering safer systems[J].Safety Sci,2004,42(4):237-270.</a:t>
            </a:r>
            <a:endParaRPr lang="zh-CN" altLang="zh-CN" sz="2000" dirty="0"/>
          </a:p>
        </p:txBody>
      </p:sp>
      <p:sp>
        <p:nvSpPr>
          <p:cNvPr id="5"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29</a:t>
            </a:fld>
            <a:endParaRPr lang="zh-CN" altLang="en-US" dirty="0"/>
          </a:p>
        </p:txBody>
      </p:sp>
    </p:spTree>
    <p:extLst>
      <p:ext uri="{BB962C8B-B14F-4D97-AF65-F5344CB8AC3E}">
        <p14:creationId xmlns="" xmlns:p14="http://schemas.microsoft.com/office/powerpoint/2010/main" val="407306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5"/>
          <p:cNvSpPr txBox="1">
            <a:spLocks noChangeArrowheads="1"/>
          </p:cNvSpPr>
          <p:nvPr/>
        </p:nvSpPr>
        <p:spPr bwMode="auto">
          <a:xfrm flipH="1">
            <a:off x="7037388" y="1398588"/>
            <a:ext cx="4556125" cy="941155"/>
          </a:xfrm>
          <a:prstGeom prst="rect">
            <a:avLst/>
          </a:prstGeom>
          <a:noFill/>
          <a:ln w="9525">
            <a:solidFill>
              <a:srgbClr val="000000"/>
            </a:solidFill>
            <a:prstDash val="dash"/>
            <a:miter lim="800000"/>
            <a:headEnd/>
            <a:tailEnd/>
          </a:ln>
        </p:spPr>
        <p:txBody>
          <a:bodyPr>
            <a:spAutoFit/>
          </a:bodyPr>
          <a:lstStyle/>
          <a:p>
            <a:pPr marL="179388" lvl="1" eaLnBrk="0" hangingPunct="0">
              <a:lnSpc>
                <a:spcPct val="120000"/>
              </a:lnSpc>
              <a:buClr>
                <a:srgbClr val="C00000"/>
              </a:buClr>
            </a:pPr>
            <a:r>
              <a:rPr lang="en-US" altLang="zh-CN" sz="2400" b="1" dirty="0" smtClean="0">
                <a:solidFill>
                  <a:srgbClr val="314865"/>
                </a:solidFill>
                <a:latin typeface="微软雅黑" pitchFamily="34" charset="-122"/>
                <a:ea typeface="微软雅黑" pitchFamily="34" charset="-122"/>
              </a:rPr>
              <a:t>Safety  Critical Operational System </a:t>
            </a:r>
            <a:endParaRPr lang="en-US" altLang="zh-CN" sz="2400" b="1" dirty="0">
              <a:solidFill>
                <a:srgbClr val="314865"/>
              </a:solidFill>
              <a:latin typeface="微软雅黑" pitchFamily="34" charset="-122"/>
              <a:ea typeface="微软雅黑" pitchFamily="34" charset="-122"/>
            </a:endParaRPr>
          </a:p>
        </p:txBody>
      </p:sp>
      <p:sp>
        <p:nvSpPr>
          <p:cNvPr id="4100" name="AutoShape 11"/>
          <p:cNvSpPr>
            <a:spLocks noChangeArrowheads="1"/>
          </p:cNvSpPr>
          <p:nvPr/>
        </p:nvSpPr>
        <p:spPr bwMode="auto">
          <a:xfrm rot="-5400000">
            <a:off x="5480844" y="3347244"/>
            <a:ext cx="1643063" cy="777875"/>
          </a:xfrm>
          <a:prstGeom prst="triangle">
            <a:avLst>
              <a:gd name="adj" fmla="val 48139"/>
            </a:avLst>
          </a:prstGeom>
          <a:gradFill rotWithShape="1">
            <a:gsLst>
              <a:gs pos="0">
                <a:srgbClr val="347AF8"/>
              </a:gs>
              <a:gs pos="100000">
                <a:srgbClr val="CCECFF">
                  <a:alpha val="0"/>
                </a:srgbClr>
              </a:gs>
            </a:gsLst>
            <a:lin ang="5400000" scaled="1"/>
          </a:gradFill>
          <a:ln w="9525">
            <a:noFill/>
            <a:miter lim="800000"/>
            <a:headEnd/>
            <a:tailEnd/>
          </a:ln>
        </p:spPr>
        <p:txBody>
          <a:bodyPr vert="eaVert" wrap="none" anchor="ctr"/>
          <a:lstStyle/>
          <a:p>
            <a:pPr eaLnBrk="0" hangingPunct="0">
              <a:buFont typeface="Arial" pitchFamily="34" charset="0"/>
              <a:buNone/>
            </a:pPr>
            <a:endParaRPr lang="zh-CN" altLang="en-US">
              <a:solidFill>
                <a:srgbClr val="000000"/>
              </a:solidFill>
              <a:latin typeface="微软雅黑" pitchFamily="34" charset="-122"/>
              <a:ea typeface="微软雅黑" pitchFamily="34" charset="-122"/>
            </a:endParaRPr>
          </a:p>
        </p:txBody>
      </p:sp>
      <p:pic>
        <p:nvPicPr>
          <p:cNvPr id="9220" name="Picture 2"/>
          <p:cNvPicPr>
            <a:picLocks noChangeAspect="1" noChangeArrowheads="1"/>
          </p:cNvPicPr>
          <p:nvPr/>
        </p:nvPicPr>
        <p:blipFill>
          <a:blip r:embed="rId2" cstate="print"/>
          <a:srcRect/>
          <a:stretch>
            <a:fillRect/>
          </a:stretch>
        </p:blipFill>
        <p:spPr bwMode="auto">
          <a:xfrm>
            <a:off x="758825" y="1114425"/>
            <a:ext cx="4883150" cy="2200275"/>
          </a:xfrm>
          <a:prstGeom prst="rect">
            <a:avLst/>
          </a:prstGeom>
          <a:noFill/>
          <a:ln w="9525">
            <a:noFill/>
            <a:miter lim="800000"/>
            <a:headEnd/>
            <a:tailEnd/>
          </a:ln>
        </p:spPr>
      </p:pic>
      <p:pic>
        <p:nvPicPr>
          <p:cNvPr id="9221" name="图片 1"/>
          <p:cNvPicPr>
            <a:picLocks noChangeAspect="1"/>
          </p:cNvPicPr>
          <p:nvPr/>
        </p:nvPicPr>
        <p:blipFill>
          <a:blip r:embed="rId3" cstate="print"/>
          <a:srcRect/>
          <a:stretch>
            <a:fillRect/>
          </a:stretch>
        </p:blipFill>
        <p:spPr bwMode="auto">
          <a:xfrm>
            <a:off x="7037388" y="2500313"/>
            <a:ext cx="4556125" cy="2470150"/>
          </a:xfrm>
          <a:prstGeom prst="rect">
            <a:avLst/>
          </a:prstGeom>
          <a:noFill/>
          <a:ln w="9525">
            <a:noFill/>
            <a:miter lim="800000"/>
            <a:headEnd/>
            <a:tailEnd/>
          </a:ln>
        </p:spPr>
      </p:pic>
      <p:sp>
        <p:nvSpPr>
          <p:cNvPr id="4104" name="TextBox 5"/>
          <p:cNvSpPr txBox="1">
            <a:spLocks noChangeArrowheads="1"/>
          </p:cNvSpPr>
          <p:nvPr/>
        </p:nvSpPr>
        <p:spPr bwMode="auto">
          <a:xfrm flipH="1">
            <a:off x="746125" y="3465513"/>
            <a:ext cx="4876800" cy="497957"/>
          </a:xfrm>
          <a:prstGeom prst="rect">
            <a:avLst/>
          </a:prstGeom>
          <a:noFill/>
          <a:ln w="9525">
            <a:solidFill>
              <a:srgbClr val="000000"/>
            </a:solidFill>
            <a:prstDash val="dash"/>
            <a:miter lim="800000"/>
            <a:headEnd/>
            <a:tailEnd/>
          </a:ln>
        </p:spPr>
        <p:txBody>
          <a:bodyPr wrap="square">
            <a:spAutoFit/>
          </a:bodyPr>
          <a:lstStyle/>
          <a:p>
            <a:pPr marL="179388" lvl="1" eaLnBrk="0" hangingPunct="0">
              <a:lnSpc>
                <a:spcPct val="120000"/>
              </a:lnSpc>
              <a:buClr>
                <a:srgbClr val="C00000"/>
              </a:buClr>
            </a:pPr>
            <a:r>
              <a:rPr lang="en-US" altLang="zh-CN" sz="2400" b="1" dirty="0">
                <a:solidFill>
                  <a:srgbClr val="314865"/>
                </a:solidFill>
                <a:latin typeface="微软雅黑" pitchFamily="34" charset="-122"/>
                <a:ea typeface="微软雅黑" pitchFamily="34" charset="-122"/>
              </a:rPr>
              <a:t>Complex Socio-tech </a:t>
            </a:r>
            <a:r>
              <a:rPr lang="en-US" altLang="zh-CN" sz="2400" b="1" dirty="0" smtClean="0">
                <a:solidFill>
                  <a:srgbClr val="314865"/>
                </a:solidFill>
                <a:latin typeface="微软雅黑" pitchFamily="34" charset="-122"/>
                <a:ea typeface="微软雅黑" pitchFamily="34" charset="-122"/>
              </a:rPr>
              <a:t>System</a:t>
            </a:r>
            <a:endParaRPr lang="en-US" altLang="zh-CN" sz="2400" b="1" dirty="0">
              <a:solidFill>
                <a:srgbClr val="314865"/>
              </a:solidFill>
              <a:latin typeface="微软雅黑" pitchFamily="34" charset="-122"/>
              <a:ea typeface="微软雅黑" pitchFamily="34" charset="-122"/>
            </a:endParaRPr>
          </a:p>
        </p:txBody>
      </p:sp>
      <p:sp>
        <p:nvSpPr>
          <p:cNvPr id="4105" name="TextBox 5"/>
          <p:cNvSpPr txBox="1">
            <a:spLocks noChangeArrowheads="1"/>
          </p:cNvSpPr>
          <p:nvPr/>
        </p:nvSpPr>
        <p:spPr bwMode="auto">
          <a:xfrm flipH="1">
            <a:off x="7040562" y="5226050"/>
            <a:ext cx="4896741" cy="497957"/>
          </a:xfrm>
          <a:prstGeom prst="rect">
            <a:avLst/>
          </a:prstGeom>
          <a:noFill/>
          <a:ln w="9525">
            <a:solidFill>
              <a:srgbClr val="000000"/>
            </a:solidFill>
            <a:prstDash val="dash"/>
            <a:miter lim="800000"/>
            <a:headEnd/>
            <a:tailEnd/>
          </a:ln>
        </p:spPr>
        <p:txBody>
          <a:bodyPr wrap="square">
            <a:spAutoFit/>
          </a:bodyPr>
          <a:lstStyle/>
          <a:p>
            <a:pPr marL="179388" lvl="1" eaLnBrk="0" hangingPunct="0">
              <a:lnSpc>
                <a:spcPct val="120000"/>
              </a:lnSpc>
              <a:buClr>
                <a:srgbClr val="C00000"/>
              </a:buClr>
            </a:pPr>
            <a:r>
              <a:rPr lang="en-US" altLang="zh-CN" sz="2400" b="1">
                <a:solidFill>
                  <a:srgbClr val="314865"/>
                </a:solidFill>
                <a:latin typeface="微软雅黑" pitchFamily="34" charset="-122"/>
                <a:ea typeface="微软雅黑" pitchFamily="34" charset="-122"/>
              </a:rPr>
              <a:t>High Transportation Demand</a:t>
            </a:r>
            <a:endParaRPr lang="en-US" altLang="zh-CN" sz="2400" b="1" dirty="0">
              <a:solidFill>
                <a:srgbClr val="314865"/>
              </a:solidFill>
              <a:latin typeface="微软雅黑" pitchFamily="34" charset="-122"/>
              <a:ea typeface="微软雅黑" pitchFamily="34" charset="-122"/>
            </a:endParaRPr>
          </a:p>
        </p:txBody>
      </p:sp>
      <p:sp>
        <p:nvSpPr>
          <p:cNvPr id="4107" name="AutoShape 11"/>
          <p:cNvSpPr>
            <a:spLocks noChangeArrowheads="1"/>
          </p:cNvSpPr>
          <p:nvPr/>
        </p:nvSpPr>
        <p:spPr bwMode="auto">
          <a:xfrm rot="5400000">
            <a:off x="5643563" y="1539875"/>
            <a:ext cx="1501775" cy="777875"/>
          </a:xfrm>
          <a:prstGeom prst="triangle">
            <a:avLst>
              <a:gd name="adj" fmla="val 48139"/>
            </a:avLst>
          </a:prstGeom>
          <a:gradFill rotWithShape="1">
            <a:gsLst>
              <a:gs pos="0">
                <a:srgbClr val="347AF8"/>
              </a:gs>
              <a:gs pos="100000">
                <a:srgbClr val="CCECFF">
                  <a:alpha val="0"/>
                </a:srgbClr>
              </a:gs>
            </a:gsLst>
            <a:lin ang="5400000" scaled="1"/>
          </a:gradFill>
          <a:ln w="9525">
            <a:noFill/>
            <a:miter lim="800000"/>
            <a:headEnd/>
            <a:tailEnd/>
          </a:ln>
        </p:spPr>
        <p:txBody>
          <a:bodyPr vert="eaVert" wrap="none" anchor="ctr"/>
          <a:lstStyle/>
          <a:p>
            <a:pPr eaLnBrk="0" hangingPunct="0">
              <a:buFont typeface="Arial" pitchFamily="34" charset="0"/>
              <a:buNone/>
            </a:pPr>
            <a:endParaRPr lang="zh-CN" altLang="en-US">
              <a:solidFill>
                <a:srgbClr val="000000"/>
              </a:solidFill>
              <a:latin typeface="微软雅黑" pitchFamily="34" charset="-122"/>
              <a:ea typeface="微软雅黑" pitchFamily="34" charset="-122"/>
            </a:endParaRPr>
          </a:p>
        </p:txBody>
      </p:sp>
      <p:sp>
        <p:nvSpPr>
          <p:cNvPr id="4108" name="AutoShape 11"/>
          <p:cNvSpPr>
            <a:spLocks noChangeArrowheads="1"/>
          </p:cNvSpPr>
          <p:nvPr/>
        </p:nvSpPr>
        <p:spPr bwMode="auto">
          <a:xfrm rot="5400000">
            <a:off x="5661819" y="5247481"/>
            <a:ext cx="1500188" cy="777875"/>
          </a:xfrm>
          <a:prstGeom prst="triangle">
            <a:avLst>
              <a:gd name="adj" fmla="val 48139"/>
            </a:avLst>
          </a:prstGeom>
          <a:gradFill rotWithShape="1">
            <a:gsLst>
              <a:gs pos="0">
                <a:srgbClr val="347AF8"/>
              </a:gs>
              <a:gs pos="100000">
                <a:srgbClr val="CCECFF">
                  <a:alpha val="0"/>
                </a:srgbClr>
              </a:gs>
            </a:gsLst>
            <a:lin ang="5400000" scaled="1"/>
          </a:gradFill>
          <a:ln w="9525">
            <a:noFill/>
            <a:miter lim="800000"/>
            <a:headEnd/>
            <a:tailEnd/>
          </a:ln>
        </p:spPr>
        <p:txBody>
          <a:bodyPr vert="eaVert" wrap="none" anchor="ctr"/>
          <a:lstStyle/>
          <a:p>
            <a:pPr eaLnBrk="0" hangingPunct="0">
              <a:buFont typeface="Arial" pitchFamily="34" charset="0"/>
              <a:buNone/>
            </a:pPr>
            <a:endParaRPr lang="zh-CN" altLang="en-US">
              <a:solidFill>
                <a:srgbClr val="000000"/>
              </a:solidFill>
              <a:latin typeface="微软雅黑" pitchFamily="34" charset="-122"/>
              <a:ea typeface="微软雅黑" pitchFamily="34" charset="-122"/>
            </a:endParaRPr>
          </a:p>
        </p:txBody>
      </p:sp>
      <p:sp>
        <p:nvSpPr>
          <p:cNvPr id="17" name="文本框 23"/>
          <p:cNvSpPr txBox="1"/>
          <p:nvPr/>
        </p:nvSpPr>
        <p:spPr>
          <a:xfrm>
            <a:off x="2014538" y="249238"/>
            <a:ext cx="8920162"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lvl="1" algn="ctr" fontAlgn="auto">
              <a:spcBef>
                <a:spcPts val="0"/>
              </a:spcBef>
              <a:spcAft>
                <a:spcPts val="0"/>
              </a:spcAft>
              <a:defRPr/>
            </a:pPr>
            <a:r>
              <a:rPr lang="en-US" altLang="zh-CN" sz="3600" b="1" dirty="0" smtClean="0">
                <a:solidFill>
                  <a:schemeClr val="bg1"/>
                </a:solidFill>
                <a:latin typeface="微软雅黑" panose="020B0503020204020204" pitchFamily="34" charset="-122"/>
                <a:ea typeface="微软雅黑" panose="020B0503020204020204" pitchFamily="34" charset="-122"/>
              </a:rPr>
              <a:t>Background – Beijing Metro</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pic>
        <p:nvPicPr>
          <p:cNvPr id="9227" name="Picture 14" descr="C:\Users\rixin_zhang\AppData\Roaming\Tencent\Users\185268888\QQ\WinTemp\RichOle\3E1(T1K$TCLKI1PDPO$)XH7.png"/>
          <p:cNvPicPr>
            <a:picLocks noChangeAspect="1" noChangeArrowheads="1"/>
          </p:cNvPicPr>
          <p:nvPr/>
        </p:nvPicPr>
        <p:blipFill>
          <a:blip r:embed="rId4" cstate="print"/>
          <a:srcRect/>
          <a:stretch>
            <a:fillRect/>
          </a:stretch>
        </p:blipFill>
        <p:spPr bwMode="auto">
          <a:xfrm>
            <a:off x="777875" y="4162425"/>
            <a:ext cx="4872038" cy="2436813"/>
          </a:xfrm>
          <a:prstGeom prst="rect">
            <a:avLst/>
          </a:prstGeom>
          <a:noFill/>
          <a:ln w="9525">
            <a:noFill/>
            <a:miter lim="800000"/>
            <a:headEnd/>
            <a:tailEnd/>
          </a:ln>
        </p:spPr>
      </p:pic>
      <p:sp>
        <p:nvSpPr>
          <p:cNvPr id="12"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3</a:t>
            </a:fld>
            <a:endParaRPr lang="zh-CN"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left)">
                                      <p:cBhvr>
                                        <p:cTn id="7" dur="500"/>
                                        <p:tgtEl>
                                          <p:spTgt spid="40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7"/>
                                        </p:tgtEl>
                                        <p:attrNameLst>
                                          <p:attrName>style.visibility</p:attrName>
                                        </p:attrNameLst>
                                      </p:cBhvr>
                                      <p:to>
                                        <p:strVal val="visible"/>
                                      </p:to>
                                    </p:set>
                                    <p:animEffect transition="in" filter="wipe(left)">
                                      <p:cBhvr>
                                        <p:cTn id="11" dur="500"/>
                                        <p:tgtEl>
                                          <p:spTgt spid="410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wipe(right)">
                                      <p:cBhvr>
                                        <p:cTn id="16" dur="500"/>
                                        <p:tgtEl>
                                          <p:spTgt spid="4100"/>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wipe(right)">
                                      <p:cBhvr>
                                        <p:cTn id="20" dur="500"/>
                                        <p:tgtEl>
                                          <p:spTgt spid="41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05"/>
                                        </p:tgtEl>
                                        <p:attrNameLst>
                                          <p:attrName>style.visibility</p:attrName>
                                        </p:attrNameLst>
                                      </p:cBhvr>
                                      <p:to>
                                        <p:strVal val="visible"/>
                                      </p:to>
                                    </p:set>
                                    <p:animEffect transition="in" filter="wipe(left)">
                                      <p:cBhvr>
                                        <p:cTn id="25" dur="500"/>
                                        <p:tgtEl>
                                          <p:spTgt spid="410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108"/>
                                        </p:tgtEl>
                                        <p:attrNameLst>
                                          <p:attrName>style.visibility</p:attrName>
                                        </p:attrNameLst>
                                      </p:cBhvr>
                                      <p:to>
                                        <p:strVal val="visible"/>
                                      </p:to>
                                    </p:set>
                                    <p:animEffect transition="in" filter="wipe(left)">
                                      <p:cBhvr>
                                        <p:cTn id="29"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0" grpId="0" animBg="1" autoUpdateAnimBg="0"/>
      <p:bldP spid="4104" grpId="0" animBg="1" autoUpdateAnimBg="0"/>
      <p:bldP spid="4105" grpId="0" animBg="1" autoUpdateAnimBg="0"/>
      <p:bldP spid="4107" grpId="0" animBg="1" autoUpdateAnimBg="0"/>
      <p:bldP spid="410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00300"/>
            <a:ext cx="12192000" cy="2005013"/>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p:nvSpPr>
        <p:spPr>
          <a:xfrm>
            <a:off x="2684463" y="2298700"/>
            <a:ext cx="6096000" cy="1557338"/>
          </a:xfrm>
          <a:prstGeom prst="rect">
            <a:avLst/>
          </a:prstGeom>
        </p:spPr>
        <p:txBody>
          <a:bodyPr>
            <a:spAutoFit/>
          </a:bodyPr>
          <a:lstStyle/>
          <a:p>
            <a:pPr fontAlgn="auto">
              <a:lnSpc>
                <a:spcPct val="150000"/>
              </a:lnSpc>
              <a:spcBef>
                <a:spcPts val="0"/>
              </a:spcBef>
              <a:spcAft>
                <a:spcPts val="0"/>
              </a:spcAft>
              <a:defRPr/>
            </a:pPr>
            <a:r>
              <a:rPr lang="en-US" altLang="zh-CN" sz="7200" b="1" dirty="0">
                <a:solidFill>
                  <a:schemeClr val="bg1">
                    <a:lumMod val="50000"/>
                  </a:schemeClr>
                </a:solidFill>
                <a:latin typeface="微软雅黑" panose="020B0503020204020204" pitchFamily="34" charset="-122"/>
                <a:ea typeface="微软雅黑" panose="020B0503020204020204" pitchFamily="34" charset="-122"/>
              </a:rPr>
              <a:t>THANKS   !</a:t>
            </a:r>
            <a:endParaRPr lang="zh-CN" altLang="en-US" sz="4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7721600" y="4406900"/>
            <a:ext cx="4203700" cy="1384995"/>
          </a:xfrm>
          <a:prstGeom prst="rect">
            <a:avLst/>
          </a:prstGeom>
          <a:noFill/>
        </p:spPr>
        <p:txBody>
          <a:bodyPr wrap="square" rtlCol="0">
            <a:spAutoFit/>
          </a:bodyPr>
          <a:lstStyle/>
          <a:p>
            <a:r>
              <a:rPr lang="en-US" altLang="zh-CN" sz="2800" dirty="0" smtClean="0"/>
              <a:t>Email: </a:t>
            </a:r>
          </a:p>
          <a:p>
            <a:r>
              <a:rPr lang="en-US" altLang="zh-CN" sz="2800" dirty="0">
                <a:solidFill>
                  <a:srgbClr val="FF0000"/>
                </a:solidFill>
              </a:rPr>
              <a:t>Dr. Yan </a:t>
            </a:r>
            <a:r>
              <a:rPr lang="en-US" altLang="zh-CN" sz="2800" dirty="0" err="1">
                <a:solidFill>
                  <a:srgbClr val="FF0000"/>
                </a:solidFill>
              </a:rPr>
              <a:t>Fei</a:t>
            </a:r>
            <a:endParaRPr lang="en-US" altLang="zh-CN" sz="2800" dirty="0">
              <a:solidFill>
                <a:srgbClr val="FF0000"/>
              </a:solidFill>
            </a:endParaRPr>
          </a:p>
          <a:p>
            <a:r>
              <a:rPr lang="en-US" altLang="zh-CN" sz="2800" dirty="0" smtClean="0">
                <a:solidFill>
                  <a:srgbClr val="FF0000"/>
                </a:solidFill>
              </a:rPr>
              <a:t>fyan@bjtu.edu.cn</a:t>
            </a:r>
            <a:endParaRPr lang="zh-CN" altLang="en-US" sz="2800"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77875"/>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altLang="zh-CN" dirty="0" smtClean="0"/>
              <a:t>Automated  urban guided  transport (AUGT)</a:t>
            </a:r>
            <a:endParaRPr lang="zh-CN" altLang="en-US" dirty="0"/>
          </a:p>
        </p:txBody>
      </p:sp>
      <p:sp>
        <p:nvSpPr>
          <p:cNvPr id="3" name="内容占位符 2"/>
          <p:cNvSpPr>
            <a:spLocks noGrp="1"/>
          </p:cNvSpPr>
          <p:nvPr>
            <p:ph idx="1"/>
          </p:nvPr>
        </p:nvSpPr>
        <p:spPr/>
        <p:txBody>
          <a:bodyPr/>
          <a:lstStyle/>
          <a:p>
            <a:r>
              <a:rPr lang="en-US" altLang="zh-CN" dirty="0" smtClean="0"/>
              <a:t>Beijing Metro plans to open </a:t>
            </a:r>
            <a:r>
              <a:rPr lang="en-US" altLang="zh-CN" dirty="0" err="1" smtClean="0"/>
              <a:t>Yanfang</a:t>
            </a:r>
            <a:r>
              <a:rPr lang="en-US" altLang="zh-CN" dirty="0" smtClean="0"/>
              <a:t> Line at the end of 2017. It is an Automated Urban Guided Transport (AUGT) Line. And in the next 5 years, Beijing will open another 5 AUGT Lines.</a:t>
            </a:r>
          </a:p>
          <a:p>
            <a:r>
              <a:rPr lang="en-US" altLang="zh-CN" dirty="0" smtClean="0"/>
              <a:t>The main difference between the AUGT line and existing line is no driver or attended people on the train. </a:t>
            </a:r>
          </a:p>
        </p:txBody>
      </p:sp>
      <p:pic>
        <p:nvPicPr>
          <p:cNvPr id="155650" name="Picture 2" descr="http://res.keyunzhan.com/img/DiTieNews/20160305/3217173786.png"/>
          <p:cNvPicPr>
            <a:picLocks noChangeAspect="1" noChangeArrowheads="1"/>
          </p:cNvPicPr>
          <p:nvPr/>
        </p:nvPicPr>
        <p:blipFill>
          <a:blip r:embed="rId2" cstate="print"/>
          <a:srcRect/>
          <a:stretch>
            <a:fillRect/>
          </a:stretch>
        </p:blipFill>
        <p:spPr bwMode="auto">
          <a:xfrm>
            <a:off x="2527300" y="3946525"/>
            <a:ext cx="7162800" cy="2606675"/>
          </a:xfrm>
          <a:prstGeom prst="rect">
            <a:avLst/>
          </a:prstGeom>
          <a:noFill/>
        </p:spPr>
      </p:pic>
      <p:sp>
        <p:nvSpPr>
          <p:cNvPr id="5"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4</a:t>
            </a:fld>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3503613" y="951022"/>
            <a:ext cx="8688387" cy="4681538"/>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Wingdings" pitchFamily="2" charset="2"/>
              <a:buChar char="§"/>
            </a:pPr>
            <a:r>
              <a:rPr lang="fr-FR" altLang="zh-CN" sz="2400" dirty="0" smtClean="0"/>
              <a:t> 60s :</a:t>
            </a:r>
            <a:br>
              <a:rPr lang="fr-FR" altLang="zh-CN" sz="2400" dirty="0" smtClean="0"/>
            </a:br>
            <a:r>
              <a:rPr lang="fr-FR" altLang="zh-CN" sz="2400" dirty="0" smtClean="0"/>
              <a:t>- development of ATO, prototypes</a:t>
            </a:r>
          </a:p>
          <a:p>
            <a:pPr marL="0" indent="0" eaLnBrk="1" hangingPunct="1">
              <a:buFont typeface="Wingdings" pitchFamily="2" charset="2"/>
              <a:buChar char="§"/>
            </a:pPr>
            <a:r>
              <a:rPr lang="fr-FR" altLang="zh-CN" sz="2400" dirty="0" smtClean="0"/>
              <a:t> 70s : </a:t>
            </a:r>
            <a:br>
              <a:rPr lang="fr-FR" altLang="zh-CN" sz="2400" dirty="0" smtClean="0"/>
            </a:br>
            <a:r>
              <a:rPr lang="fr-FR" altLang="zh-CN" sz="2400" dirty="0" smtClean="0"/>
              <a:t>- implementation of ATOs</a:t>
            </a:r>
            <a:br>
              <a:rPr lang="fr-FR" altLang="zh-CN" sz="2400" dirty="0" smtClean="0"/>
            </a:br>
            <a:r>
              <a:rPr lang="fr-FR" altLang="zh-CN" sz="2400" dirty="0" smtClean="0"/>
              <a:t>- Small-sized UTO systems</a:t>
            </a:r>
          </a:p>
          <a:p>
            <a:pPr marL="0" indent="0" eaLnBrk="1" hangingPunct="1">
              <a:buFont typeface="Wingdings" pitchFamily="2" charset="2"/>
              <a:buChar char="§"/>
            </a:pPr>
            <a:r>
              <a:rPr lang="fr-FR" altLang="zh-CN" sz="2400" dirty="0" smtClean="0"/>
              <a:t> 80s </a:t>
            </a:r>
            <a:br>
              <a:rPr lang="fr-FR" altLang="zh-CN" sz="2400" dirty="0" smtClean="0"/>
            </a:br>
            <a:r>
              <a:rPr lang="fr-FR" altLang="zh-CN" sz="2400" dirty="0" smtClean="0"/>
              <a:t>- fully UTO « metros »</a:t>
            </a:r>
            <a:r>
              <a:rPr lang="en-US" altLang="zh-CN" sz="2400" dirty="0" smtClean="0"/>
              <a:t>-Lilli Metro Line 1</a:t>
            </a:r>
            <a:endParaRPr lang="fr-FR" altLang="zh-CN" sz="2400" dirty="0" smtClean="0"/>
          </a:p>
          <a:p>
            <a:pPr marL="0" indent="0" eaLnBrk="1" hangingPunct="1">
              <a:buFont typeface="Wingdings" pitchFamily="2" charset="2"/>
              <a:buChar char="§"/>
            </a:pPr>
            <a:r>
              <a:rPr lang="fr-FR" altLang="zh-CN" sz="2400" dirty="0" smtClean="0"/>
              <a:t> 90s </a:t>
            </a:r>
            <a:br>
              <a:rPr lang="fr-FR" altLang="zh-CN" sz="2400" dirty="0" smtClean="0"/>
            </a:br>
            <a:r>
              <a:rPr lang="fr-FR" altLang="zh-CN" sz="2400" dirty="0" smtClean="0"/>
              <a:t>- deployment of « proven » UTO metros of higher capacity</a:t>
            </a:r>
          </a:p>
          <a:p>
            <a:pPr marL="0" indent="0" eaLnBrk="1" hangingPunct="1">
              <a:buFont typeface="Wingdings" pitchFamily="2" charset="2"/>
              <a:buChar char="§"/>
            </a:pPr>
            <a:r>
              <a:rPr lang="fr-FR" altLang="zh-CN" sz="2400" dirty="0" smtClean="0"/>
              <a:t> 2000s</a:t>
            </a:r>
            <a:br>
              <a:rPr lang="fr-FR" altLang="zh-CN" sz="2400" dirty="0" smtClean="0"/>
            </a:br>
            <a:r>
              <a:rPr lang="fr-FR" altLang="zh-CN" sz="2400" dirty="0" smtClean="0"/>
              <a:t>- continuity : Rennes, Copenhagen, Torino</a:t>
            </a:r>
            <a:br>
              <a:rPr lang="fr-FR" altLang="zh-CN" sz="2400" dirty="0" smtClean="0"/>
            </a:br>
            <a:r>
              <a:rPr lang="fr-FR" altLang="zh-CN" sz="2400" dirty="0" smtClean="0"/>
              <a:t>- upgrading of conventional lines into UTO</a:t>
            </a:r>
          </a:p>
          <a:p>
            <a:pPr marL="0" indent="0" eaLnBrk="1" hangingPunct="1">
              <a:buFont typeface="Wingdings" pitchFamily="2" charset="2"/>
              <a:buChar char="§"/>
            </a:pPr>
            <a:r>
              <a:rPr lang="fr-FR" altLang="zh-CN" sz="2400" dirty="0" smtClean="0"/>
              <a:t> 2010s</a:t>
            </a:r>
          </a:p>
          <a:p>
            <a:pPr marL="0" indent="0" eaLnBrk="1" hangingPunct="1">
              <a:buNone/>
            </a:pPr>
            <a:r>
              <a:rPr lang="fr-FR" altLang="zh-CN" dirty="0" smtClean="0"/>
              <a:t>- </a:t>
            </a:r>
            <a:r>
              <a:rPr lang="fr-FR" altLang="zh-CN" sz="2400" dirty="0" smtClean="0"/>
              <a:t>AUGT system has been applied for mass transit system, like Paris Line 1 , Shanghai Line 10, etc.</a:t>
            </a:r>
          </a:p>
        </p:txBody>
      </p:sp>
      <p:sp>
        <p:nvSpPr>
          <p:cNvPr id="14339" name="Rectangle 3"/>
          <p:cNvSpPr>
            <a:spLocks noChangeArrowheads="1"/>
          </p:cNvSpPr>
          <p:nvPr/>
        </p:nvSpPr>
        <p:spPr bwMode="auto">
          <a:xfrm>
            <a:off x="1397000" y="163513"/>
            <a:ext cx="9740900" cy="59848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altLang="zh-CN" sz="3600" dirty="0"/>
              <a:t>Historical </a:t>
            </a:r>
            <a:r>
              <a:rPr lang="en-GB" altLang="zh-CN" sz="3600" dirty="0" smtClean="0"/>
              <a:t>overview </a:t>
            </a:r>
            <a:r>
              <a:rPr lang="en-US" altLang="zh-CN" sz="3600" dirty="0" smtClean="0"/>
              <a:t>of AUGT system</a:t>
            </a:r>
            <a:endParaRPr lang="en-GB" altLang="zh-CN" sz="3600" dirty="0"/>
          </a:p>
        </p:txBody>
      </p:sp>
      <p:pic>
        <p:nvPicPr>
          <p:cNvPr id="14340" name="Picture 4" descr="rennes1"/>
          <p:cNvPicPr>
            <a:picLocks noChangeAspect="1" noChangeArrowheads="1"/>
          </p:cNvPicPr>
          <p:nvPr/>
        </p:nvPicPr>
        <p:blipFill>
          <a:blip r:embed="rId3" cstate="print"/>
          <a:srcRect/>
          <a:stretch>
            <a:fillRect/>
          </a:stretch>
        </p:blipFill>
        <p:spPr bwMode="auto">
          <a:xfrm>
            <a:off x="46038" y="1208915"/>
            <a:ext cx="3216275" cy="1808162"/>
          </a:xfrm>
          <a:prstGeom prst="rect">
            <a:avLst/>
          </a:prstGeom>
          <a:noFill/>
          <a:ln w="9525">
            <a:noFill/>
            <a:miter lim="800000"/>
            <a:headEnd/>
            <a:tailEnd/>
          </a:ln>
        </p:spPr>
      </p:pic>
      <p:pic>
        <p:nvPicPr>
          <p:cNvPr id="14341" name="Picture 5" descr="orestad2"/>
          <p:cNvPicPr>
            <a:picLocks noChangeAspect="1" noChangeArrowheads="1"/>
          </p:cNvPicPr>
          <p:nvPr/>
        </p:nvPicPr>
        <p:blipFill>
          <a:blip r:embed="rId4" cstate="print"/>
          <a:srcRect/>
          <a:stretch>
            <a:fillRect/>
          </a:stretch>
        </p:blipFill>
        <p:spPr bwMode="auto">
          <a:xfrm>
            <a:off x="46038" y="3082165"/>
            <a:ext cx="3216275" cy="1573212"/>
          </a:xfrm>
          <a:prstGeom prst="rect">
            <a:avLst/>
          </a:prstGeom>
          <a:noFill/>
          <a:ln w="9525">
            <a:noFill/>
            <a:miter lim="800000"/>
            <a:headEnd/>
            <a:tailEnd/>
          </a:ln>
        </p:spPr>
      </p:pic>
      <p:pic>
        <p:nvPicPr>
          <p:cNvPr id="14342" name="Picture 6" descr="infra_ligne"/>
          <p:cNvPicPr>
            <a:picLocks noChangeAspect="1" noChangeArrowheads="1"/>
          </p:cNvPicPr>
          <p:nvPr/>
        </p:nvPicPr>
        <p:blipFill>
          <a:blip r:embed="rId5" cstate="print"/>
          <a:srcRect/>
          <a:stretch>
            <a:fillRect/>
          </a:stretch>
        </p:blipFill>
        <p:spPr bwMode="auto">
          <a:xfrm>
            <a:off x="46038" y="4696652"/>
            <a:ext cx="3216275" cy="1670050"/>
          </a:xfrm>
          <a:prstGeom prst="rect">
            <a:avLst/>
          </a:prstGeom>
          <a:noFill/>
          <a:ln w="9525">
            <a:noFill/>
            <a:miter lim="800000"/>
            <a:headEnd/>
            <a:tailEnd/>
          </a:ln>
        </p:spPr>
      </p:pic>
      <p:sp>
        <p:nvSpPr>
          <p:cNvPr id="7"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5</a:t>
            </a:fld>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2"/>
          <p:cNvSpPr>
            <a:spLocks noChangeArrowheads="1"/>
          </p:cNvSpPr>
          <p:nvPr/>
        </p:nvSpPr>
        <p:spPr bwMode="auto">
          <a:xfrm>
            <a:off x="3215217" y="2276475"/>
            <a:ext cx="192616" cy="3384550"/>
          </a:xfrm>
          <a:prstGeom prst="rect">
            <a:avLst/>
          </a:prstGeom>
          <a:solidFill>
            <a:schemeClr val="bg1"/>
          </a:solidFill>
          <a:ln w="9525">
            <a:noFill/>
            <a:miter lim="800000"/>
            <a:headEnd/>
            <a:tailEnd/>
          </a:ln>
        </p:spPr>
        <p:txBody>
          <a:bodyPr wrap="none" anchor="ctr"/>
          <a:lstStyle/>
          <a:p>
            <a:endParaRPr lang="zh-CN" altLang="en-US">
              <a:ea typeface="宋体" charset="-122"/>
            </a:endParaRPr>
          </a:p>
        </p:txBody>
      </p:sp>
      <p:sp>
        <p:nvSpPr>
          <p:cNvPr id="11267" name="Rectangle 4"/>
          <p:cNvSpPr>
            <a:spLocks noChangeArrowheads="1"/>
          </p:cNvSpPr>
          <p:nvPr/>
        </p:nvSpPr>
        <p:spPr bwMode="auto">
          <a:xfrm>
            <a:off x="2544233" y="1628776"/>
            <a:ext cx="1727200" cy="822325"/>
          </a:xfrm>
          <a:prstGeom prst="rect">
            <a:avLst/>
          </a:prstGeom>
          <a:solidFill>
            <a:srgbClr val="DADADA"/>
          </a:solidFill>
          <a:ln w="12700">
            <a:solidFill>
              <a:schemeClr val="tx1"/>
            </a:solidFill>
            <a:miter lim="800000"/>
            <a:headEnd/>
            <a:tailEnd/>
          </a:ln>
        </p:spPr>
        <p:txBody>
          <a:bodyPr wrap="none" anchor="ctr"/>
          <a:lstStyle/>
          <a:p>
            <a:endParaRPr lang="zh-CN" altLang="en-US">
              <a:ea typeface="宋体" charset="-122"/>
            </a:endParaRPr>
          </a:p>
        </p:txBody>
      </p:sp>
      <p:sp>
        <p:nvSpPr>
          <p:cNvPr id="11268" name="Rectangle 5"/>
          <p:cNvSpPr>
            <a:spLocks noChangeArrowheads="1"/>
          </p:cNvSpPr>
          <p:nvPr/>
        </p:nvSpPr>
        <p:spPr bwMode="auto">
          <a:xfrm>
            <a:off x="4474633" y="1628776"/>
            <a:ext cx="1727200" cy="822325"/>
          </a:xfrm>
          <a:prstGeom prst="rect">
            <a:avLst/>
          </a:prstGeom>
          <a:solidFill>
            <a:srgbClr val="DBDBDB"/>
          </a:solidFill>
          <a:ln w="12700">
            <a:solidFill>
              <a:schemeClr val="tx1"/>
            </a:solidFill>
            <a:miter lim="800000"/>
            <a:headEnd/>
            <a:tailEnd/>
          </a:ln>
        </p:spPr>
        <p:txBody>
          <a:bodyPr wrap="none" anchor="ctr"/>
          <a:lstStyle/>
          <a:p>
            <a:endParaRPr lang="zh-CN" altLang="en-US">
              <a:ea typeface="宋体" charset="-122"/>
            </a:endParaRPr>
          </a:p>
        </p:txBody>
      </p:sp>
      <p:sp>
        <p:nvSpPr>
          <p:cNvPr id="11269" name="Rectangle 6"/>
          <p:cNvSpPr>
            <a:spLocks noChangeArrowheads="1"/>
          </p:cNvSpPr>
          <p:nvPr/>
        </p:nvSpPr>
        <p:spPr bwMode="auto">
          <a:xfrm>
            <a:off x="6303433" y="1628776"/>
            <a:ext cx="1727200" cy="822325"/>
          </a:xfrm>
          <a:prstGeom prst="rect">
            <a:avLst/>
          </a:prstGeom>
          <a:solidFill>
            <a:srgbClr val="DBDBDB"/>
          </a:solidFill>
          <a:ln w="12700">
            <a:solidFill>
              <a:schemeClr val="tx1"/>
            </a:solidFill>
            <a:miter lim="800000"/>
            <a:headEnd/>
            <a:tailEnd/>
          </a:ln>
        </p:spPr>
        <p:txBody>
          <a:bodyPr wrap="none" anchor="ctr"/>
          <a:lstStyle/>
          <a:p>
            <a:endParaRPr lang="zh-CN" altLang="en-US">
              <a:ea typeface="宋体" charset="-122"/>
            </a:endParaRPr>
          </a:p>
        </p:txBody>
      </p:sp>
      <p:sp>
        <p:nvSpPr>
          <p:cNvPr id="11270" name="Rectangle 7"/>
          <p:cNvSpPr>
            <a:spLocks noChangeArrowheads="1"/>
          </p:cNvSpPr>
          <p:nvPr/>
        </p:nvSpPr>
        <p:spPr bwMode="auto">
          <a:xfrm>
            <a:off x="8233833" y="1628776"/>
            <a:ext cx="1727200" cy="822325"/>
          </a:xfrm>
          <a:prstGeom prst="rect">
            <a:avLst/>
          </a:prstGeom>
          <a:solidFill>
            <a:srgbClr val="DADADA"/>
          </a:solidFill>
          <a:ln w="12700">
            <a:solidFill>
              <a:schemeClr val="tx1"/>
            </a:solidFill>
            <a:miter lim="800000"/>
            <a:headEnd/>
            <a:tailEnd/>
          </a:ln>
        </p:spPr>
        <p:txBody>
          <a:bodyPr wrap="none" anchor="ctr"/>
          <a:lstStyle/>
          <a:p>
            <a:endParaRPr lang="zh-CN" altLang="en-US">
              <a:ea typeface="宋体" charset="-122"/>
            </a:endParaRPr>
          </a:p>
        </p:txBody>
      </p:sp>
      <p:sp>
        <p:nvSpPr>
          <p:cNvPr id="11271" name="Rectangle 8"/>
          <p:cNvSpPr>
            <a:spLocks noChangeArrowheads="1"/>
          </p:cNvSpPr>
          <p:nvPr/>
        </p:nvSpPr>
        <p:spPr bwMode="auto">
          <a:xfrm>
            <a:off x="10115551" y="1628776"/>
            <a:ext cx="1727200" cy="822325"/>
          </a:xfrm>
          <a:prstGeom prst="rect">
            <a:avLst/>
          </a:prstGeom>
          <a:solidFill>
            <a:srgbClr val="DBDBDB"/>
          </a:solidFill>
          <a:ln w="12700">
            <a:solidFill>
              <a:schemeClr val="tx1"/>
            </a:solidFill>
            <a:miter lim="800000"/>
            <a:headEnd/>
            <a:tailEnd/>
          </a:ln>
        </p:spPr>
        <p:txBody>
          <a:bodyPr wrap="none" anchor="ctr"/>
          <a:lstStyle/>
          <a:p>
            <a:endParaRPr lang="zh-CN" altLang="en-US">
              <a:ea typeface="宋体" charset="-122"/>
            </a:endParaRPr>
          </a:p>
        </p:txBody>
      </p:sp>
      <p:sp>
        <p:nvSpPr>
          <p:cNvPr id="11272" name="Text Box 10"/>
          <p:cNvSpPr txBox="1">
            <a:spLocks noChangeArrowheads="1"/>
          </p:cNvSpPr>
          <p:nvPr/>
        </p:nvSpPr>
        <p:spPr bwMode="auto">
          <a:xfrm>
            <a:off x="2578100" y="1644650"/>
            <a:ext cx="1625600" cy="426404"/>
          </a:xfrm>
          <a:prstGeom prst="rect">
            <a:avLst/>
          </a:prstGeom>
          <a:solidFill>
            <a:srgbClr val="DBDBDB"/>
          </a:solidFill>
          <a:ln w="12700">
            <a:noFill/>
            <a:miter lim="800000"/>
            <a:headEnd/>
            <a:tailEnd/>
          </a:ln>
        </p:spPr>
        <p:txBody>
          <a:bodyPr bIns="10800">
            <a:spAutoFit/>
          </a:bodyPr>
          <a:lstStyle/>
          <a:p>
            <a:pPr eaLnBrk="0" hangingPunct="0">
              <a:spcBef>
                <a:spcPct val="50000"/>
              </a:spcBef>
            </a:pPr>
            <a:r>
              <a:rPr lang="en-GB" altLang="zh-CN" sz="1200" b="1">
                <a:solidFill>
                  <a:schemeClr val="tx1"/>
                </a:solidFill>
                <a:ea typeface="宋体" charset="-122"/>
              </a:rPr>
              <a:t>Type of train operation</a:t>
            </a:r>
          </a:p>
        </p:txBody>
      </p:sp>
      <p:sp>
        <p:nvSpPr>
          <p:cNvPr id="11273" name="Text Box 11"/>
          <p:cNvSpPr txBox="1">
            <a:spLocks noChangeArrowheads="1"/>
          </p:cNvSpPr>
          <p:nvPr/>
        </p:nvSpPr>
        <p:spPr bwMode="auto">
          <a:xfrm>
            <a:off x="4474633" y="1644650"/>
            <a:ext cx="1828800" cy="276999"/>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Setting train in motion</a:t>
            </a:r>
          </a:p>
        </p:txBody>
      </p:sp>
      <p:sp>
        <p:nvSpPr>
          <p:cNvPr id="11274" name="Text Box 12"/>
          <p:cNvSpPr txBox="1">
            <a:spLocks noChangeArrowheads="1"/>
          </p:cNvSpPr>
          <p:nvPr/>
        </p:nvSpPr>
        <p:spPr bwMode="auto">
          <a:xfrm>
            <a:off x="6303433" y="1647825"/>
            <a:ext cx="1727200" cy="276999"/>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Stopping train</a:t>
            </a:r>
            <a:endParaRPr lang="en-GB" altLang="zh-CN" sz="1000" b="1">
              <a:solidFill>
                <a:schemeClr val="tx1"/>
              </a:solidFill>
              <a:ea typeface="宋体" charset="-122"/>
            </a:endParaRPr>
          </a:p>
        </p:txBody>
      </p:sp>
      <p:sp>
        <p:nvSpPr>
          <p:cNvPr id="11275" name="Text Box 13"/>
          <p:cNvSpPr txBox="1">
            <a:spLocks noChangeArrowheads="1"/>
          </p:cNvSpPr>
          <p:nvPr/>
        </p:nvSpPr>
        <p:spPr bwMode="auto">
          <a:xfrm>
            <a:off x="8352366" y="1657350"/>
            <a:ext cx="1507067" cy="276999"/>
          </a:xfrm>
          <a:prstGeom prst="rect">
            <a:avLst/>
          </a:prstGeom>
          <a:solidFill>
            <a:srgbClr val="DBDBDB"/>
          </a:solid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Door closure</a:t>
            </a:r>
            <a:endParaRPr lang="en-GB" altLang="zh-CN" sz="1000" b="1">
              <a:solidFill>
                <a:schemeClr val="tx1"/>
              </a:solidFill>
              <a:ea typeface="宋体" charset="-122"/>
            </a:endParaRPr>
          </a:p>
        </p:txBody>
      </p:sp>
      <p:sp>
        <p:nvSpPr>
          <p:cNvPr id="11276" name="Rectangle 15"/>
          <p:cNvSpPr>
            <a:spLocks noChangeArrowheads="1"/>
          </p:cNvSpPr>
          <p:nvPr/>
        </p:nvSpPr>
        <p:spPr bwMode="auto">
          <a:xfrm>
            <a:off x="2544233" y="2565401"/>
            <a:ext cx="1727200" cy="822325"/>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277" name="Rectangle 16"/>
          <p:cNvSpPr>
            <a:spLocks noChangeArrowheads="1"/>
          </p:cNvSpPr>
          <p:nvPr/>
        </p:nvSpPr>
        <p:spPr bwMode="auto">
          <a:xfrm>
            <a:off x="2544233" y="3576639"/>
            <a:ext cx="1727200" cy="822325"/>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278" name="Rectangle 17"/>
          <p:cNvSpPr>
            <a:spLocks noChangeArrowheads="1"/>
          </p:cNvSpPr>
          <p:nvPr/>
        </p:nvSpPr>
        <p:spPr bwMode="auto">
          <a:xfrm>
            <a:off x="2544233" y="4610101"/>
            <a:ext cx="1727200" cy="822325"/>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279" name="Rectangle 18"/>
          <p:cNvSpPr>
            <a:spLocks noChangeArrowheads="1"/>
          </p:cNvSpPr>
          <p:nvPr/>
        </p:nvSpPr>
        <p:spPr bwMode="auto">
          <a:xfrm>
            <a:off x="2544233" y="5575301"/>
            <a:ext cx="1727200" cy="822325"/>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280" name="Rectangle 19"/>
          <p:cNvSpPr>
            <a:spLocks noChangeArrowheads="1"/>
          </p:cNvSpPr>
          <p:nvPr/>
        </p:nvSpPr>
        <p:spPr bwMode="auto">
          <a:xfrm>
            <a:off x="4474633" y="2565401"/>
            <a:ext cx="1727200" cy="822325"/>
          </a:xfrm>
          <a:prstGeom prst="rect">
            <a:avLst/>
          </a:prstGeom>
          <a:solidFill>
            <a:schemeClr val="hlink"/>
          </a:solidFill>
          <a:ln w="12700">
            <a:solidFill>
              <a:schemeClr val="tx1"/>
            </a:solidFill>
            <a:miter lim="800000"/>
            <a:headEnd/>
            <a:tailEnd/>
          </a:ln>
        </p:spPr>
        <p:txBody>
          <a:bodyPr wrap="none" anchor="ctr"/>
          <a:lstStyle/>
          <a:p>
            <a:endParaRPr lang="zh-CN" altLang="en-US">
              <a:ea typeface="宋体" charset="-122"/>
            </a:endParaRPr>
          </a:p>
        </p:txBody>
      </p:sp>
      <p:sp>
        <p:nvSpPr>
          <p:cNvPr id="11281" name="Rectangle 20"/>
          <p:cNvSpPr>
            <a:spLocks noChangeArrowheads="1"/>
          </p:cNvSpPr>
          <p:nvPr/>
        </p:nvSpPr>
        <p:spPr bwMode="auto">
          <a:xfrm>
            <a:off x="4474633" y="3576639"/>
            <a:ext cx="1727200" cy="822325"/>
          </a:xfrm>
          <a:prstGeom prst="rect">
            <a:avLst/>
          </a:prstGeom>
          <a:solidFill>
            <a:srgbClr val="FFCCFF"/>
          </a:solidFill>
          <a:ln w="12700">
            <a:solidFill>
              <a:schemeClr val="tx1"/>
            </a:solidFill>
            <a:miter lim="800000"/>
            <a:headEnd/>
            <a:tailEnd/>
          </a:ln>
        </p:spPr>
        <p:txBody>
          <a:bodyPr wrap="none" anchor="ctr"/>
          <a:lstStyle/>
          <a:p>
            <a:pPr algn="ctr" eaLnBrk="0" hangingPunct="0"/>
            <a:endParaRPr lang="en-GB" altLang="zh-CN">
              <a:solidFill>
                <a:schemeClr val="tx1"/>
              </a:solidFill>
              <a:latin typeface="Symbol" pitchFamily="18" charset="2"/>
              <a:ea typeface="宋体" charset="-122"/>
            </a:endParaRPr>
          </a:p>
        </p:txBody>
      </p:sp>
      <p:sp>
        <p:nvSpPr>
          <p:cNvPr id="11282" name="Rectangle 21"/>
          <p:cNvSpPr>
            <a:spLocks noChangeArrowheads="1"/>
          </p:cNvSpPr>
          <p:nvPr/>
        </p:nvSpPr>
        <p:spPr bwMode="auto">
          <a:xfrm>
            <a:off x="4474633" y="4610101"/>
            <a:ext cx="1727200" cy="822325"/>
          </a:xfrm>
          <a:prstGeom prst="rect">
            <a:avLst/>
          </a:prstGeom>
          <a:solidFill>
            <a:srgbClr val="FFCCFF"/>
          </a:solidFill>
          <a:ln w="12700">
            <a:solidFill>
              <a:schemeClr val="tx1"/>
            </a:solidFill>
            <a:miter lim="800000"/>
            <a:headEnd/>
            <a:tailEnd/>
          </a:ln>
        </p:spPr>
        <p:txBody>
          <a:bodyPr wrap="none" anchor="ctr"/>
          <a:lstStyle/>
          <a:p>
            <a:endParaRPr lang="zh-CN" altLang="en-US">
              <a:ea typeface="宋体" charset="-122"/>
            </a:endParaRPr>
          </a:p>
        </p:txBody>
      </p:sp>
      <p:sp>
        <p:nvSpPr>
          <p:cNvPr id="11283" name="Rectangle 22"/>
          <p:cNvSpPr>
            <a:spLocks noChangeArrowheads="1"/>
          </p:cNvSpPr>
          <p:nvPr/>
        </p:nvSpPr>
        <p:spPr bwMode="auto">
          <a:xfrm>
            <a:off x="4474633" y="5575301"/>
            <a:ext cx="1727200" cy="822325"/>
          </a:xfrm>
          <a:prstGeom prst="rect">
            <a:avLst/>
          </a:prstGeom>
          <a:solidFill>
            <a:srgbClr val="FFCCFF"/>
          </a:solidFill>
          <a:ln w="12700">
            <a:solidFill>
              <a:schemeClr val="tx1"/>
            </a:solidFill>
            <a:miter lim="800000"/>
            <a:headEnd/>
            <a:tailEnd/>
          </a:ln>
        </p:spPr>
        <p:txBody>
          <a:bodyPr wrap="none" anchor="ctr"/>
          <a:lstStyle/>
          <a:p>
            <a:endParaRPr lang="zh-CN" altLang="en-US">
              <a:ea typeface="宋体" charset="-122"/>
            </a:endParaRPr>
          </a:p>
        </p:txBody>
      </p:sp>
      <p:sp>
        <p:nvSpPr>
          <p:cNvPr id="11284" name="Rectangle 23"/>
          <p:cNvSpPr>
            <a:spLocks noChangeArrowheads="1"/>
          </p:cNvSpPr>
          <p:nvPr/>
        </p:nvSpPr>
        <p:spPr bwMode="auto">
          <a:xfrm>
            <a:off x="6303433" y="2565401"/>
            <a:ext cx="1727200" cy="822325"/>
          </a:xfrm>
          <a:prstGeom prst="rect">
            <a:avLst/>
          </a:prstGeom>
          <a:solidFill>
            <a:schemeClr val="hlink"/>
          </a:solidFill>
          <a:ln w="12700">
            <a:solidFill>
              <a:schemeClr val="tx1"/>
            </a:solidFill>
            <a:miter lim="800000"/>
            <a:headEnd/>
            <a:tailEnd/>
          </a:ln>
        </p:spPr>
        <p:txBody>
          <a:bodyPr wrap="none" anchor="ctr"/>
          <a:lstStyle/>
          <a:p>
            <a:endParaRPr lang="zh-CN" altLang="en-US">
              <a:ea typeface="宋体" charset="-122"/>
            </a:endParaRPr>
          </a:p>
        </p:txBody>
      </p:sp>
      <p:sp>
        <p:nvSpPr>
          <p:cNvPr id="11285" name="Rectangle 24"/>
          <p:cNvSpPr>
            <a:spLocks noChangeArrowheads="1"/>
          </p:cNvSpPr>
          <p:nvPr/>
        </p:nvSpPr>
        <p:spPr bwMode="auto">
          <a:xfrm>
            <a:off x="6303433" y="3576639"/>
            <a:ext cx="1727200" cy="822325"/>
          </a:xfrm>
          <a:prstGeom prst="rect">
            <a:avLst/>
          </a:prstGeom>
          <a:solidFill>
            <a:srgbClr val="FFCCFF"/>
          </a:solidFill>
          <a:ln w="12700">
            <a:solidFill>
              <a:schemeClr val="tx1"/>
            </a:solidFill>
            <a:miter lim="800000"/>
            <a:headEnd/>
            <a:tailEnd/>
          </a:ln>
        </p:spPr>
        <p:txBody>
          <a:bodyPr wrap="none" anchor="ctr"/>
          <a:lstStyle/>
          <a:p>
            <a:endParaRPr lang="zh-CN" altLang="en-US">
              <a:ea typeface="宋体" charset="-122"/>
            </a:endParaRPr>
          </a:p>
        </p:txBody>
      </p:sp>
      <p:sp>
        <p:nvSpPr>
          <p:cNvPr id="11286" name="Rectangle 25"/>
          <p:cNvSpPr>
            <a:spLocks noChangeArrowheads="1"/>
          </p:cNvSpPr>
          <p:nvPr/>
        </p:nvSpPr>
        <p:spPr bwMode="auto">
          <a:xfrm>
            <a:off x="6303433" y="4610101"/>
            <a:ext cx="1727200" cy="822325"/>
          </a:xfrm>
          <a:prstGeom prst="rect">
            <a:avLst/>
          </a:prstGeom>
          <a:solidFill>
            <a:srgbClr val="FFCCFF"/>
          </a:solidFill>
          <a:ln w="12700">
            <a:solidFill>
              <a:schemeClr val="tx1"/>
            </a:solidFill>
            <a:miter lim="800000"/>
            <a:headEnd/>
            <a:tailEnd/>
          </a:ln>
        </p:spPr>
        <p:txBody>
          <a:bodyPr wrap="none" anchor="ctr"/>
          <a:lstStyle/>
          <a:p>
            <a:endParaRPr lang="zh-CN" altLang="en-US">
              <a:ea typeface="宋体" charset="-122"/>
            </a:endParaRPr>
          </a:p>
        </p:txBody>
      </p:sp>
      <p:sp>
        <p:nvSpPr>
          <p:cNvPr id="11287" name="Rectangle 26"/>
          <p:cNvSpPr>
            <a:spLocks noChangeArrowheads="1"/>
          </p:cNvSpPr>
          <p:nvPr/>
        </p:nvSpPr>
        <p:spPr bwMode="auto">
          <a:xfrm>
            <a:off x="6303433" y="5575301"/>
            <a:ext cx="1727200" cy="822325"/>
          </a:xfrm>
          <a:prstGeom prst="rect">
            <a:avLst/>
          </a:prstGeom>
          <a:solidFill>
            <a:srgbClr val="FFCCFF"/>
          </a:solidFill>
          <a:ln w="12700">
            <a:solidFill>
              <a:schemeClr val="tx1"/>
            </a:solidFill>
            <a:miter lim="800000"/>
            <a:headEnd/>
            <a:tailEnd/>
          </a:ln>
        </p:spPr>
        <p:txBody>
          <a:bodyPr wrap="none" anchor="ctr"/>
          <a:lstStyle/>
          <a:p>
            <a:endParaRPr lang="zh-CN" altLang="en-US">
              <a:ea typeface="宋体" charset="-122"/>
            </a:endParaRPr>
          </a:p>
        </p:txBody>
      </p:sp>
      <p:sp>
        <p:nvSpPr>
          <p:cNvPr id="11288" name="Rectangle 27"/>
          <p:cNvSpPr>
            <a:spLocks noChangeArrowheads="1"/>
          </p:cNvSpPr>
          <p:nvPr/>
        </p:nvSpPr>
        <p:spPr bwMode="auto">
          <a:xfrm>
            <a:off x="8233833" y="2565401"/>
            <a:ext cx="1727200" cy="822325"/>
          </a:xfrm>
          <a:prstGeom prst="rect">
            <a:avLst/>
          </a:prstGeom>
          <a:solidFill>
            <a:schemeClr val="hlink"/>
          </a:solidFill>
          <a:ln w="12700">
            <a:solidFill>
              <a:schemeClr val="tx1"/>
            </a:solidFill>
            <a:miter lim="800000"/>
            <a:headEnd/>
            <a:tailEnd/>
          </a:ln>
        </p:spPr>
        <p:txBody>
          <a:bodyPr wrap="none" anchor="ctr"/>
          <a:lstStyle/>
          <a:p>
            <a:endParaRPr lang="zh-CN" altLang="en-US">
              <a:ea typeface="宋体" charset="-122"/>
            </a:endParaRPr>
          </a:p>
        </p:txBody>
      </p:sp>
      <p:sp>
        <p:nvSpPr>
          <p:cNvPr id="11289" name="Rectangle 28"/>
          <p:cNvSpPr>
            <a:spLocks noChangeArrowheads="1"/>
          </p:cNvSpPr>
          <p:nvPr/>
        </p:nvSpPr>
        <p:spPr bwMode="auto">
          <a:xfrm>
            <a:off x="10115551" y="2565401"/>
            <a:ext cx="1727200" cy="822325"/>
          </a:xfrm>
          <a:prstGeom prst="rect">
            <a:avLst/>
          </a:prstGeom>
          <a:solidFill>
            <a:schemeClr val="hlink"/>
          </a:solidFill>
          <a:ln w="12700">
            <a:solidFill>
              <a:schemeClr val="tx1"/>
            </a:solidFill>
            <a:miter lim="800000"/>
            <a:headEnd/>
            <a:tailEnd/>
          </a:ln>
        </p:spPr>
        <p:txBody>
          <a:bodyPr wrap="none" anchor="ctr"/>
          <a:lstStyle/>
          <a:p>
            <a:endParaRPr lang="zh-CN" altLang="en-US">
              <a:ea typeface="宋体" charset="-122"/>
            </a:endParaRPr>
          </a:p>
        </p:txBody>
      </p:sp>
      <p:sp>
        <p:nvSpPr>
          <p:cNvPr id="11290" name="Rectangle 30"/>
          <p:cNvSpPr>
            <a:spLocks noChangeArrowheads="1"/>
          </p:cNvSpPr>
          <p:nvPr/>
        </p:nvSpPr>
        <p:spPr bwMode="auto">
          <a:xfrm>
            <a:off x="8233833" y="3576639"/>
            <a:ext cx="1727200" cy="822325"/>
          </a:xfrm>
          <a:prstGeom prst="rect">
            <a:avLst/>
          </a:prstGeom>
          <a:solidFill>
            <a:schemeClr val="hlink"/>
          </a:solidFill>
          <a:ln w="12700">
            <a:solidFill>
              <a:schemeClr val="tx1"/>
            </a:solidFill>
            <a:miter lim="800000"/>
            <a:headEnd/>
            <a:tailEnd/>
          </a:ln>
        </p:spPr>
        <p:txBody>
          <a:bodyPr wrap="none" anchor="ctr"/>
          <a:lstStyle/>
          <a:p>
            <a:endParaRPr lang="zh-CN" altLang="en-US">
              <a:ea typeface="宋体" charset="-122"/>
            </a:endParaRPr>
          </a:p>
        </p:txBody>
      </p:sp>
      <p:sp>
        <p:nvSpPr>
          <p:cNvPr id="11291" name="Rectangle 31"/>
          <p:cNvSpPr>
            <a:spLocks noChangeArrowheads="1"/>
          </p:cNvSpPr>
          <p:nvPr/>
        </p:nvSpPr>
        <p:spPr bwMode="auto">
          <a:xfrm>
            <a:off x="10115551" y="3576639"/>
            <a:ext cx="1727200" cy="822325"/>
          </a:xfrm>
          <a:prstGeom prst="rect">
            <a:avLst/>
          </a:prstGeom>
          <a:solidFill>
            <a:schemeClr val="hlink"/>
          </a:solidFill>
          <a:ln w="12700">
            <a:solidFill>
              <a:schemeClr val="tx1"/>
            </a:solidFill>
            <a:miter lim="800000"/>
            <a:headEnd/>
            <a:tailEnd/>
          </a:ln>
        </p:spPr>
        <p:txBody>
          <a:bodyPr wrap="none" anchor="ctr"/>
          <a:lstStyle/>
          <a:p>
            <a:endParaRPr lang="zh-CN" altLang="en-US">
              <a:ea typeface="宋体" charset="-122"/>
            </a:endParaRPr>
          </a:p>
        </p:txBody>
      </p:sp>
      <p:sp>
        <p:nvSpPr>
          <p:cNvPr id="11292" name="Rectangle 33"/>
          <p:cNvSpPr>
            <a:spLocks noChangeArrowheads="1"/>
          </p:cNvSpPr>
          <p:nvPr/>
        </p:nvSpPr>
        <p:spPr bwMode="auto">
          <a:xfrm>
            <a:off x="8233833" y="4610101"/>
            <a:ext cx="1727200" cy="822325"/>
          </a:xfrm>
          <a:prstGeom prst="rect">
            <a:avLst/>
          </a:prstGeom>
          <a:solidFill>
            <a:schemeClr val="folHlink"/>
          </a:solidFill>
          <a:ln w="12700">
            <a:solidFill>
              <a:schemeClr val="tx1"/>
            </a:solidFill>
            <a:miter lim="800000"/>
            <a:headEnd/>
            <a:tailEnd/>
          </a:ln>
        </p:spPr>
        <p:txBody>
          <a:bodyPr wrap="none" anchor="ctr"/>
          <a:lstStyle/>
          <a:p>
            <a:endParaRPr lang="zh-CN" altLang="en-US">
              <a:ea typeface="宋体" charset="-122"/>
            </a:endParaRPr>
          </a:p>
        </p:txBody>
      </p:sp>
      <p:sp>
        <p:nvSpPr>
          <p:cNvPr id="11293" name="Rectangle 34"/>
          <p:cNvSpPr>
            <a:spLocks noChangeArrowheads="1"/>
          </p:cNvSpPr>
          <p:nvPr/>
        </p:nvSpPr>
        <p:spPr bwMode="auto">
          <a:xfrm>
            <a:off x="8233833" y="5575301"/>
            <a:ext cx="1727200" cy="822325"/>
          </a:xfrm>
          <a:prstGeom prst="rect">
            <a:avLst/>
          </a:prstGeom>
          <a:solidFill>
            <a:srgbClr val="FFCCFF"/>
          </a:solidFill>
          <a:ln w="12700">
            <a:solidFill>
              <a:schemeClr val="tx1"/>
            </a:solidFill>
            <a:miter lim="800000"/>
            <a:headEnd/>
            <a:tailEnd/>
          </a:ln>
        </p:spPr>
        <p:txBody>
          <a:bodyPr wrap="none" anchor="ctr"/>
          <a:lstStyle/>
          <a:p>
            <a:endParaRPr lang="zh-CN" altLang="en-US">
              <a:ea typeface="宋体" charset="-122"/>
            </a:endParaRPr>
          </a:p>
        </p:txBody>
      </p:sp>
      <p:sp>
        <p:nvSpPr>
          <p:cNvPr id="11294" name="Rectangle 35"/>
          <p:cNvSpPr>
            <a:spLocks noChangeArrowheads="1"/>
          </p:cNvSpPr>
          <p:nvPr/>
        </p:nvSpPr>
        <p:spPr bwMode="auto">
          <a:xfrm>
            <a:off x="10115551" y="4610101"/>
            <a:ext cx="1727200" cy="822325"/>
          </a:xfrm>
          <a:prstGeom prst="rect">
            <a:avLst/>
          </a:prstGeom>
          <a:solidFill>
            <a:schemeClr val="folHlink"/>
          </a:solidFill>
          <a:ln w="12700">
            <a:solidFill>
              <a:schemeClr val="tx1"/>
            </a:solidFill>
            <a:miter lim="800000"/>
            <a:headEnd/>
            <a:tailEnd/>
          </a:ln>
        </p:spPr>
        <p:txBody>
          <a:bodyPr wrap="none" anchor="ctr"/>
          <a:lstStyle/>
          <a:p>
            <a:endParaRPr lang="zh-CN" altLang="en-US">
              <a:ea typeface="宋体" charset="-122"/>
            </a:endParaRPr>
          </a:p>
        </p:txBody>
      </p:sp>
      <p:sp>
        <p:nvSpPr>
          <p:cNvPr id="11295" name="Rectangle 36"/>
          <p:cNvSpPr>
            <a:spLocks noChangeArrowheads="1"/>
          </p:cNvSpPr>
          <p:nvPr/>
        </p:nvSpPr>
        <p:spPr bwMode="auto">
          <a:xfrm>
            <a:off x="10115551" y="5575301"/>
            <a:ext cx="1727200" cy="822325"/>
          </a:xfrm>
          <a:prstGeom prst="rect">
            <a:avLst/>
          </a:prstGeom>
          <a:solidFill>
            <a:srgbClr val="FFCCFF"/>
          </a:solidFill>
          <a:ln w="12700">
            <a:solidFill>
              <a:schemeClr val="tx1"/>
            </a:solidFill>
            <a:miter lim="800000"/>
            <a:headEnd/>
            <a:tailEnd/>
          </a:ln>
        </p:spPr>
        <p:txBody>
          <a:bodyPr wrap="none" anchor="ctr"/>
          <a:lstStyle/>
          <a:p>
            <a:endParaRPr lang="zh-CN" altLang="en-US">
              <a:ea typeface="宋体" charset="-122"/>
            </a:endParaRPr>
          </a:p>
        </p:txBody>
      </p:sp>
      <p:sp>
        <p:nvSpPr>
          <p:cNvPr id="11296" name="Text Box 39"/>
          <p:cNvSpPr txBox="1">
            <a:spLocks noChangeArrowheads="1"/>
          </p:cNvSpPr>
          <p:nvPr/>
        </p:nvSpPr>
        <p:spPr bwMode="auto">
          <a:xfrm>
            <a:off x="2544233" y="2738438"/>
            <a:ext cx="1930400" cy="457200"/>
          </a:xfrm>
          <a:prstGeom prst="rect">
            <a:avLst/>
          </a:prstGeom>
          <a:noFill/>
          <a:ln w="12700">
            <a:noFill/>
            <a:miter lim="800000"/>
            <a:headEnd/>
            <a:tailEnd/>
          </a:ln>
        </p:spPr>
        <p:txBody>
          <a:bodyPr anchor="ctr">
            <a:spAutoFit/>
          </a:bodyPr>
          <a:lstStyle/>
          <a:p>
            <a:pPr eaLnBrk="0" hangingPunct="0">
              <a:spcBef>
                <a:spcPct val="50000"/>
              </a:spcBef>
            </a:pPr>
            <a:r>
              <a:rPr lang="en-GB" altLang="zh-CN" sz="1200" b="1">
                <a:solidFill>
                  <a:schemeClr val="tx1"/>
                </a:solidFill>
                <a:ea typeface="宋体" charset="-122"/>
              </a:rPr>
              <a:t>ATP</a:t>
            </a:r>
            <a:br>
              <a:rPr lang="en-GB" altLang="zh-CN" sz="1200" b="1">
                <a:solidFill>
                  <a:schemeClr val="tx1"/>
                </a:solidFill>
                <a:ea typeface="宋体" charset="-122"/>
              </a:rPr>
            </a:br>
            <a:r>
              <a:rPr lang="en-GB" altLang="zh-CN" sz="1200" b="1">
                <a:solidFill>
                  <a:schemeClr val="tx1"/>
                </a:solidFill>
                <a:ea typeface="宋体" charset="-122"/>
              </a:rPr>
              <a:t>with driver</a:t>
            </a:r>
          </a:p>
        </p:txBody>
      </p:sp>
      <p:sp>
        <p:nvSpPr>
          <p:cNvPr id="11297" name="Text Box 40"/>
          <p:cNvSpPr txBox="1">
            <a:spLocks noChangeArrowheads="1"/>
          </p:cNvSpPr>
          <p:nvPr/>
        </p:nvSpPr>
        <p:spPr bwMode="auto">
          <a:xfrm>
            <a:off x="4373033" y="2695575"/>
            <a:ext cx="13208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   Driver</a:t>
            </a:r>
          </a:p>
        </p:txBody>
      </p:sp>
      <p:sp>
        <p:nvSpPr>
          <p:cNvPr id="11298" name="Rectangle 41"/>
          <p:cNvSpPr>
            <a:spLocks noChangeArrowheads="1"/>
          </p:cNvSpPr>
          <p:nvPr/>
        </p:nvSpPr>
        <p:spPr bwMode="auto">
          <a:xfrm>
            <a:off x="6405033" y="2695575"/>
            <a:ext cx="13208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Driver</a:t>
            </a:r>
          </a:p>
        </p:txBody>
      </p:sp>
      <p:sp>
        <p:nvSpPr>
          <p:cNvPr id="11299" name="Rectangle 42"/>
          <p:cNvSpPr>
            <a:spLocks noChangeArrowheads="1"/>
          </p:cNvSpPr>
          <p:nvPr/>
        </p:nvSpPr>
        <p:spPr bwMode="auto">
          <a:xfrm>
            <a:off x="8335434" y="2693988"/>
            <a:ext cx="627095" cy="461665"/>
          </a:xfrm>
          <a:prstGeom prst="rect">
            <a:avLst/>
          </a:prstGeom>
          <a:noFill/>
          <a:ln w="12700">
            <a:noFill/>
            <a:miter lim="800000"/>
            <a:headEnd/>
            <a:tailEnd/>
          </a:ln>
        </p:spPr>
        <p:txBody>
          <a:bodyPr wrap="none">
            <a:spAutoFit/>
          </a:bodyPr>
          <a:lstStyle/>
          <a:p>
            <a:pPr eaLnBrk="0" hangingPunct="0">
              <a:spcBef>
                <a:spcPct val="50000"/>
              </a:spcBef>
            </a:pPr>
            <a:r>
              <a:rPr lang="en-GB" altLang="zh-CN" sz="1200" b="1">
                <a:solidFill>
                  <a:schemeClr val="tx1"/>
                </a:solidFill>
                <a:ea typeface="宋体" charset="-122"/>
              </a:rPr>
              <a:t>Driver</a:t>
            </a:r>
          </a:p>
          <a:p>
            <a:pPr eaLnBrk="0" hangingPunct="0"/>
            <a:endParaRPr lang="en-GB" altLang="zh-CN" sz="1200" b="1" i="1">
              <a:solidFill>
                <a:schemeClr val="accent1"/>
              </a:solidFill>
              <a:ea typeface="宋体" charset="-122"/>
            </a:endParaRPr>
          </a:p>
        </p:txBody>
      </p:sp>
      <p:sp>
        <p:nvSpPr>
          <p:cNvPr id="11300" name="Rectangle 43"/>
          <p:cNvSpPr>
            <a:spLocks noChangeArrowheads="1"/>
          </p:cNvSpPr>
          <p:nvPr/>
        </p:nvSpPr>
        <p:spPr bwMode="auto">
          <a:xfrm>
            <a:off x="10265834" y="2693988"/>
            <a:ext cx="627095" cy="461665"/>
          </a:xfrm>
          <a:prstGeom prst="rect">
            <a:avLst/>
          </a:prstGeom>
          <a:noFill/>
          <a:ln w="12700">
            <a:noFill/>
            <a:miter lim="800000"/>
            <a:headEnd/>
            <a:tailEnd/>
          </a:ln>
        </p:spPr>
        <p:txBody>
          <a:bodyPr wrap="none">
            <a:spAutoFit/>
          </a:bodyPr>
          <a:lstStyle/>
          <a:p>
            <a:pPr eaLnBrk="0" hangingPunct="0">
              <a:spcBef>
                <a:spcPct val="50000"/>
              </a:spcBef>
            </a:pPr>
            <a:r>
              <a:rPr lang="en-GB" altLang="zh-CN" sz="1200" b="1">
                <a:solidFill>
                  <a:schemeClr val="tx1"/>
                </a:solidFill>
                <a:ea typeface="宋体" charset="-122"/>
              </a:rPr>
              <a:t>Driver</a:t>
            </a:r>
          </a:p>
          <a:p>
            <a:pPr eaLnBrk="0" hangingPunct="0"/>
            <a:endParaRPr lang="en-GB" altLang="zh-CN" sz="1200" b="1" i="1">
              <a:solidFill>
                <a:schemeClr val="accent1"/>
              </a:solidFill>
              <a:ea typeface="宋体" charset="-122"/>
            </a:endParaRPr>
          </a:p>
        </p:txBody>
      </p:sp>
      <p:sp>
        <p:nvSpPr>
          <p:cNvPr id="11301" name="Rectangle 44"/>
          <p:cNvSpPr>
            <a:spLocks noChangeArrowheads="1"/>
          </p:cNvSpPr>
          <p:nvPr/>
        </p:nvSpPr>
        <p:spPr bwMode="auto">
          <a:xfrm>
            <a:off x="8335434" y="3760789"/>
            <a:ext cx="627095" cy="276999"/>
          </a:xfrm>
          <a:prstGeom prst="rect">
            <a:avLst/>
          </a:prstGeom>
          <a:noFill/>
          <a:ln w="12700">
            <a:noFill/>
            <a:miter lim="800000"/>
            <a:headEnd/>
            <a:tailEnd/>
          </a:ln>
        </p:spPr>
        <p:txBody>
          <a:bodyPr wrap="none">
            <a:spAutoFit/>
          </a:bodyPr>
          <a:lstStyle/>
          <a:p>
            <a:pPr eaLnBrk="0" hangingPunct="0">
              <a:spcBef>
                <a:spcPct val="50000"/>
              </a:spcBef>
            </a:pPr>
            <a:r>
              <a:rPr lang="en-GB" altLang="zh-CN" sz="1200" b="1">
                <a:solidFill>
                  <a:schemeClr val="tx1"/>
                </a:solidFill>
                <a:ea typeface="宋体" charset="-122"/>
              </a:rPr>
              <a:t>Driver</a:t>
            </a:r>
            <a:endParaRPr lang="en-GB" altLang="zh-CN" sz="1200" b="1" i="1">
              <a:solidFill>
                <a:schemeClr val="accent1"/>
              </a:solidFill>
              <a:ea typeface="宋体" charset="-122"/>
            </a:endParaRPr>
          </a:p>
        </p:txBody>
      </p:sp>
      <p:sp>
        <p:nvSpPr>
          <p:cNvPr id="11302" name="Rectangle 45"/>
          <p:cNvSpPr>
            <a:spLocks noChangeArrowheads="1"/>
          </p:cNvSpPr>
          <p:nvPr/>
        </p:nvSpPr>
        <p:spPr bwMode="auto">
          <a:xfrm>
            <a:off x="10265834" y="3760789"/>
            <a:ext cx="627095" cy="276999"/>
          </a:xfrm>
          <a:prstGeom prst="rect">
            <a:avLst/>
          </a:prstGeom>
          <a:noFill/>
          <a:ln w="12700">
            <a:noFill/>
            <a:miter lim="800000"/>
            <a:headEnd/>
            <a:tailEnd/>
          </a:ln>
        </p:spPr>
        <p:txBody>
          <a:bodyPr wrap="none">
            <a:spAutoFit/>
          </a:bodyPr>
          <a:lstStyle/>
          <a:p>
            <a:pPr eaLnBrk="0" hangingPunct="0">
              <a:spcBef>
                <a:spcPct val="50000"/>
              </a:spcBef>
            </a:pPr>
            <a:r>
              <a:rPr lang="en-GB" altLang="zh-CN" sz="1200" b="1">
                <a:solidFill>
                  <a:schemeClr val="tx1"/>
                </a:solidFill>
                <a:ea typeface="宋体" charset="-122"/>
              </a:rPr>
              <a:t>Driver</a:t>
            </a:r>
            <a:endParaRPr lang="en-GB" altLang="zh-CN" sz="1200" b="1" i="1">
              <a:solidFill>
                <a:schemeClr val="accent1"/>
              </a:solidFill>
              <a:ea typeface="宋体" charset="-122"/>
            </a:endParaRPr>
          </a:p>
        </p:txBody>
      </p:sp>
      <p:sp>
        <p:nvSpPr>
          <p:cNvPr id="11303" name="Text Box 46"/>
          <p:cNvSpPr txBox="1">
            <a:spLocks noChangeArrowheads="1"/>
          </p:cNvSpPr>
          <p:nvPr/>
        </p:nvSpPr>
        <p:spPr bwMode="auto">
          <a:xfrm>
            <a:off x="2544233" y="3762375"/>
            <a:ext cx="1828800" cy="457200"/>
          </a:xfrm>
          <a:prstGeom prst="rect">
            <a:avLst/>
          </a:prstGeom>
          <a:noFill/>
          <a:ln w="12700">
            <a:noFill/>
            <a:miter lim="800000"/>
            <a:headEnd/>
            <a:tailEnd/>
          </a:ln>
        </p:spPr>
        <p:txBody>
          <a:bodyPr anchor="ctr">
            <a:spAutoFit/>
          </a:bodyPr>
          <a:lstStyle/>
          <a:p>
            <a:pPr eaLnBrk="0" hangingPunct="0"/>
            <a:r>
              <a:rPr lang="en-GB" altLang="zh-CN" sz="1200" b="1">
                <a:solidFill>
                  <a:schemeClr val="tx1"/>
                </a:solidFill>
                <a:ea typeface="宋体" charset="-122"/>
              </a:rPr>
              <a:t>ATP and ATO with driver</a:t>
            </a:r>
          </a:p>
        </p:txBody>
      </p:sp>
      <p:sp>
        <p:nvSpPr>
          <p:cNvPr id="11304" name="Text Box 47"/>
          <p:cNvSpPr txBox="1">
            <a:spLocks noChangeArrowheads="1"/>
          </p:cNvSpPr>
          <p:nvPr/>
        </p:nvSpPr>
        <p:spPr bwMode="auto">
          <a:xfrm>
            <a:off x="4474633" y="3762375"/>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05" name="Text Box 48"/>
          <p:cNvSpPr txBox="1">
            <a:spLocks noChangeArrowheads="1"/>
          </p:cNvSpPr>
          <p:nvPr/>
        </p:nvSpPr>
        <p:spPr bwMode="auto">
          <a:xfrm>
            <a:off x="6303433" y="3762375"/>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06" name="Text Box 49"/>
          <p:cNvSpPr txBox="1">
            <a:spLocks noChangeArrowheads="1"/>
          </p:cNvSpPr>
          <p:nvPr/>
        </p:nvSpPr>
        <p:spPr bwMode="auto">
          <a:xfrm>
            <a:off x="4474633" y="4883150"/>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07" name="Text Box 50"/>
          <p:cNvSpPr txBox="1">
            <a:spLocks noChangeArrowheads="1"/>
          </p:cNvSpPr>
          <p:nvPr/>
        </p:nvSpPr>
        <p:spPr bwMode="auto">
          <a:xfrm>
            <a:off x="6303433" y="4883150"/>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08" name="Text Box 51"/>
          <p:cNvSpPr txBox="1">
            <a:spLocks noChangeArrowheads="1"/>
          </p:cNvSpPr>
          <p:nvPr/>
        </p:nvSpPr>
        <p:spPr bwMode="auto">
          <a:xfrm>
            <a:off x="4474633" y="5743575"/>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09" name="Text Box 52"/>
          <p:cNvSpPr txBox="1">
            <a:spLocks noChangeArrowheads="1"/>
          </p:cNvSpPr>
          <p:nvPr/>
        </p:nvSpPr>
        <p:spPr bwMode="auto">
          <a:xfrm>
            <a:off x="6303433" y="5743575"/>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10" name="Text Box 53"/>
          <p:cNvSpPr txBox="1">
            <a:spLocks noChangeArrowheads="1"/>
          </p:cNvSpPr>
          <p:nvPr/>
        </p:nvSpPr>
        <p:spPr bwMode="auto">
          <a:xfrm>
            <a:off x="8233833" y="5743575"/>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11" name="Text Box 54"/>
          <p:cNvSpPr txBox="1">
            <a:spLocks noChangeArrowheads="1"/>
          </p:cNvSpPr>
          <p:nvPr/>
        </p:nvSpPr>
        <p:spPr bwMode="auto">
          <a:xfrm>
            <a:off x="10164233" y="5743575"/>
            <a:ext cx="1524000" cy="274638"/>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Automatic</a:t>
            </a:r>
            <a:endParaRPr lang="en-GB" altLang="zh-CN" sz="1200" b="1" i="1">
              <a:solidFill>
                <a:schemeClr val="accent1"/>
              </a:solidFill>
              <a:ea typeface="宋体" charset="-122"/>
            </a:endParaRPr>
          </a:p>
        </p:txBody>
      </p:sp>
      <p:sp>
        <p:nvSpPr>
          <p:cNvPr id="11312" name="Text Box 55"/>
          <p:cNvSpPr txBox="1">
            <a:spLocks noChangeArrowheads="1"/>
          </p:cNvSpPr>
          <p:nvPr/>
        </p:nvSpPr>
        <p:spPr bwMode="auto">
          <a:xfrm>
            <a:off x="2544233" y="4868864"/>
            <a:ext cx="1727200" cy="274637"/>
          </a:xfrm>
          <a:prstGeom prst="rect">
            <a:avLst/>
          </a:prstGeom>
          <a:noFill/>
          <a:ln w="12700">
            <a:noFill/>
            <a:miter lim="800000"/>
            <a:headEnd/>
            <a:tailEnd/>
          </a:ln>
        </p:spPr>
        <p:txBody>
          <a:bodyPr anchor="ctr">
            <a:spAutoFit/>
          </a:bodyPr>
          <a:lstStyle/>
          <a:p>
            <a:pPr eaLnBrk="0" hangingPunct="0">
              <a:spcBef>
                <a:spcPct val="50000"/>
              </a:spcBef>
            </a:pPr>
            <a:r>
              <a:rPr lang="en-GB" altLang="zh-CN" sz="1200" b="1">
                <a:solidFill>
                  <a:schemeClr val="tx1"/>
                </a:solidFill>
                <a:ea typeface="宋体" charset="-122"/>
              </a:rPr>
              <a:t>Driverless</a:t>
            </a:r>
            <a:endParaRPr lang="en-GB" altLang="zh-CN" sz="1200" b="1" i="1">
              <a:solidFill>
                <a:schemeClr val="accent1"/>
              </a:solidFill>
              <a:ea typeface="宋体" charset="-122"/>
            </a:endParaRPr>
          </a:p>
        </p:txBody>
      </p:sp>
      <p:sp>
        <p:nvSpPr>
          <p:cNvPr id="11313" name="Text Box 56"/>
          <p:cNvSpPr txBox="1">
            <a:spLocks noChangeArrowheads="1"/>
          </p:cNvSpPr>
          <p:nvPr/>
        </p:nvSpPr>
        <p:spPr bwMode="auto">
          <a:xfrm>
            <a:off x="2544233" y="5734050"/>
            <a:ext cx="1727200" cy="457200"/>
          </a:xfrm>
          <a:prstGeom prst="rect">
            <a:avLst/>
          </a:prstGeom>
          <a:noFill/>
          <a:ln w="12700">
            <a:noFill/>
            <a:miter lim="800000"/>
            <a:headEnd/>
            <a:tailEnd/>
          </a:ln>
        </p:spPr>
        <p:txBody>
          <a:bodyPr anchor="ctr">
            <a:spAutoFit/>
          </a:bodyPr>
          <a:lstStyle/>
          <a:p>
            <a:pPr eaLnBrk="0" hangingPunct="0">
              <a:spcBef>
                <a:spcPct val="50000"/>
              </a:spcBef>
            </a:pPr>
            <a:r>
              <a:rPr lang="en-GB" altLang="zh-CN" sz="1200" b="1">
                <a:solidFill>
                  <a:schemeClr val="tx1"/>
                </a:solidFill>
                <a:ea typeface="宋体" charset="-122"/>
              </a:rPr>
              <a:t>Driverless,</a:t>
            </a:r>
            <a:br>
              <a:rPr lang="en-GB" altLang="zh-CN" sz="1200" b="1">
                <a:solidFill>
                  <a:schemeClr val="tx1"/>
                </a:solidFill>
                <a:ea typeface="宋体" charset="-122"/>
              </a:rPr>
            </a:br>
            <a:r>
              <a:rPr lang="en-GB" altLang="zh-CN" sz="1200" b="1">
                <a:solidFill>
                  <a:schemeClr val="tx1"/>
                </a:solidFill>
                <a:ea typeface="宋体" charset="-122"/>
              </a:rPr>
              <a:t>unattended</a:t>
            </a:r>
          </a:p>
        </p:txBody>
      </p:sp>
      <p:sp>
        <p:nvSpPr>
          <p:cNvPr id="11314" name="Text Box 57"/>
          <p:cNvSpPr txBox="1">
            <a:spLocks noChangeArrowheads="1"/>
          </p:cNvSpPr>
          <p:nvPr/>
        </p:nvSpPr>
        <p:spPr bwMode="auto">
          <a:xfrm>
            <a:off x="8216900" y="4752975"/>
            <a:ext cx="1881717" cy="276999"/>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Train attendant</a:t>
            </a:r>
          </a:p>
        </p:txBody>
      </p:sp>
      <p:sp>
        <p:nvSpPr>
          <p:cNvPr id="11315" name="Text Box 58"/>
          <p:cNvSpPr txBox="1">
            <a:spLocks noChangeArrowheads="1"/>
          </p:cNvSpPr>
          <p:nvPr/>
        </p:nvSpPr>
        <p:spPr bwMode="auto">
          <a:xfrm>
            <a:off x="10079567" y="4752975"/>
            <a:ext cx="1881717" cy="276999"/>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Train attendant</a:t>
            </a:r>
          </a:p>
        </p:txBody>
      </p:sp>
      <p:sp>
        <p:nvSpPr>
          <p:cNvPr id="11316" name="Text Box 64"/>
          <p:cNvSpPr txBox="1">
            <a:spLocks noChangeArrowheads="1"/>
          </p:cNvSpPr>
          <p:nvPr/>
        </p:nvSpPr>
        <p:spPr bwMode="auto">
          <a:xfrm>
            <a:off x="10037233" y="1644650"/>
            <a:ext cx="1924051" cy="461665"/>
          </a:xfrm>
          <a:prstGeom prst="rect">
            <a:avLst/>
          </a:prstGeom>
          <a:noFill/>
          <a:ln w="12700">
            <a:noFill/>
            <a:miter lim="800000"/>
            <a:headEnd/>
            <a:tailEnd/>
          </a:ln>
        </p:spPr>
        <p:txBody>
          <a:bodyPr>
            <a:spAutoFit/>
          </a:bodyPr>
          <a:lstStyle/>
          <a:p>
            <a:pPr eaLnBrk="0" hangingPunct="0">
              <a:spcBef>
                <a:spcPct val="50000"/>
              </a:spcBef>
            </a:pPr>
            <a:r>
              <a:rPr lang="en-GB" altLang="zh-CN" sz="1200" b="1">
                <a:solidFill>
                  <a:schemeClr val="tx1"/>
                </a:solidFill>
                <a:ea typeface="宋体" charset="-122"/>
              </a:rPr>
              <a:t>Operation in event of Disruption</a:t>
            </a:r>
            <a:endParaRPr lang="en-GB" altLang="zh-CN" sz="1200" b="1" i="1">
              <a:solidFill>
                <a:schemeClr val="accent1"/>
              </a:solidFill>
              <a:ea typeface="宋体" charset="-122"/>
            </a:endParaRPr>
          </a:p>
        </p:txBody>
      </p:sp>
      <p:sp>
        <p:nvSpPr>
          <p:cNvPr id="11318" name="Rectangle 68"/>
          <p:cNvSpPr>
            <a:spLocks noGrp="1" noChangeArrowheads="1"/>
          </p:cNvSpPr>
          <p:nvPr>
            <p:ph type="title"/>
          </p:nvPr>
        </p:nvSpPr>
        <p:spPr>
          <a:xfrm>
            <a:off x="977899" y="404813"/>
            <a:ext cx="10329333" cy="674687"/>
          </a:xfrm>
        </p:spPr>
        <p:style>
          <a:lnRef idx="2">
            <a:schemeClr val="accent2">
              <a:shade val="50000"/>
            </a:schemeClr>
          </a:lnRef>
          <a:fillRef idx="1">
            <a:schemeClr val="accent2"/>
          </a:fillRef>
          <a:effectRef idx="0">
            <a:schemeClr val="accent2"/>
          </a:effectRef>
          <a:fontRef idx="minor">
            <a:schemeClr val="lt1"/>
          </a:fontRef>
        </p:style>
        <p:txBody>
          <a:bodyPr/>
          <a:lstStyle/>
          <a:p>
            <a:pPr algn="ctr" eaLnBrk="1" hangingPunct="1"/>
            <a:r>
              <a:rPr lang="en-GB" altLang="zh-CN" sz="3600" dirty="0" smtClean="0">
                <a:ea typeface="宋体" charset="-122"/>
              </a:rPr>
              <a:t>Grades of automation</a:t>
            </a:r>
            <a:r>
              <a:rPr lang="en-US" altLang="zh-CN" sz="3600" dirty="0" smtClean="0"/>
              <a:t> ( IEC62267/62290 )</a:t>
            </a:r>
            <a:endParaRPr lang="en-US" altLang="zh-CN" sz="3600" dirty="0" smtClean="0">
              <a:ea typeface="宋体" charset="-122"/>
            </a:endParaRPr>
          </a:p>
        </p:txBody>
      </p:sp>
      <p:grpSp>
        <p:nvGrpSpPr>
          <p:cNvPr id="2" name="Group 69"/>
          <p:cNvGrpSpPr>
            <a:grpSpLocks/>
          </p:cNvGrpSpPr>
          <p:nvPr/>
        </p:nvGrpSpPr>
        <p:grpSpPr bwMode="auto">
          <a:xfrm>
            <a:off x="1102784" y="3644900"/>
            <a:ext cx="819149" cy="568325"/>
            <a:chOff x="4977" y="870"/>
            <a:chExt cx="387" cy="358"/>
          </a:xfrm>
        </p:grpSpPr>
        <p:sp>
          <p:nvSpPr>
            <p:cNvPr id="11347" name="Rectangle 70"/>
            <p:cNvSpPr>
              <a:spLocks noChangeArrowheads="1"/>
            </p:cNvSpPr>
            <p:nvPr/>
          </p:nvSpPr>
          <p:spPr bwMode="auto">
            <a:xfrm>
              <a:off x="4977" y="870"/>
              <a:ext cx="387" cy="358"/>
            </a:xfrm>
            <a:prstGeom prst="rect">
              <a:avLst/>
            </a:prstGeom>
            <a:noFill/>
            <a:ln w="9525">
              <a:noFill/>
              <a:miter lim="800000"/>
              <a:headEnd/>
              <a:tailEnd/>
            </a:ln>
          </p:spPr>
          <p:txBody>
            <a:bodyPr wrap="none" lIns="0" tIns="0" rIns="90000" bIns="46800" anchor="ctr"/>
            <a:lstStyle/>
            <a:p>
              <a:endParaRPr lang="zh-CN" altLang="en-US">
                <a:ea typeface="宋体" charset="-122"/>
              </a:endParaRPr>
            </a:p>
          </p:txBody>
        </p:sp>
        <p:sp>
          <p:nvSpPr>
            <p:cNvPr id="11348" name="AutoShape 71"/>
            <p:cNvSpPr>
              <a:spLocks noChangeArrowheads="1"/>
            </p:cNvSpPr>
            <p:nvPr/>
          </p:nvSpPr>
          <p:spPr bwMode="auto">
            <a:xfrm>
              <a:off x="5016" y="912"/>
              <a:ext cx="308" cy="282"/>
            </a:xfrm>
            <a:prstGeom prst="roundRect">
              <a:avLst>
                <a:gd name="adj" fmla="val 16667"/>
              </a:avLst>
            </a:prstGeom>
            <a:noFill/>
            <a:ln w="25400">
              <a:solidFill>
                <a:srgbClr val="FF9900"/>
              </a:solidFill>
              <a:round/>
              <a:headEnd/>
              <a:tailEnd/>
            </a:ln>
          </p:spPr>
          <p:txBody>
            <a:bodyPr wrap="none" lIns="0" tIns="0" rIns="90000" bIns="46800" anchor="ctr"/>
            <a:lstStyle/>
            <a:p>
              <a:endParaRPr lang="zh-CN" altLang="en-US">
                <a:ea typeface="宋体" charset="-122"/>
              </a:endParaRPr>
            </a:p>
          </p:txBody>
        </p:sp>
        <p:sp>
          <p:nvSpPr>
            <p:cNvPr id="11349" name="Freeform 72"/>
            <p:cNvSpPr>
              <a:spLocks/>
            </p:cNvSpPr>
            <p:nvPr/>
          </p:nvSpPr>
          <p:spPr bwMode="auto">
            <a:xfrm>
              <a:off x="5031" y="1008"/>
              <a:ext cx="184" cy="156"/>
            </a:xfrm>
            <a:custGeom>
              <a:avLst/>
              <a:gdLst>
                <a:gd name="T0" fmla="*/ 978 w 1030"/>
                <a:gd name="T1" fmla="*/ 542 h 877"/>
                <a:gd name="T2" fmla="*/ 923 w 1030"/>
                <a:gd name="T3" fmla="*/ 541 h 877"/>
                <a:gd name="T4" fmla="*/ 848 w 1030"/>
                <a:gd name="T5" fmla="*/ 546 h 877"/>
                <a:gd name="T6" fmla="*/ 758 w 1030"/>
                <a:gd name="T7" fmla="*/ 558 h 877"/>
                <a:gd name="T8" fmla="*/ 666 w 1030"/>
                <a:gd name="T9" fmla="*/ 571 h 877"/>
                <a:gd name="T10" fmla="*/ 584 w 1030"/>
                <a:gd name="T11" fmla="*/ 585 h 877"/>
                <a:gd name="T12" fmla="*/ 518 w 1030"/>
                <a:gd name="T13" fmla="*/ 596 h 877"/>
                <a:gd name="T14" fmla="*/ 481 w 1030"/>
                <a:gd name="T15" fmla="*/ 602 h 877"/>
                <a:gd name="T16" fmla="*/ 471 w 1030"/>
                <a:gd name="T17" fmla="*/ 598 h 877"/>
                <a:gd name="T18" fmla="*/ 444 w 1030"/>
                <a:gd name="T19" fmla="*/ 562 h 877"/>
                <a:gd name="T20" fmla="*/ 397 w 1030"/>
                <a:gd name="T21" fmla="*/ 497 h 877"/>
                <a:gd name="T22" fmla="*/ 337 w 1030"/>
                <a:gd name="T23" fmla="*/ 413 h 877"/>
                <a:gd name="T24" fmla="*/ 271 w 1030"/>
                <a:gd name="T25" fmla="*/ 319 h 877"/>
                <a:gd name="T26" fmla="*/ 208 w 1030"/>
                <a:gd name="T27" fmla="*/ 224 h 877"/>
                <a:gd name="T28" fmla="*/ 156 w 1030"/>
                <a:gd name="T29" fmla="*/ 138 h 877"/>
                <a:gd name="T30" fmla="*/ 121 w 1030"/>
                <a:gd name="T31" fmla="*/ 69 h 877"/>
                <a:gd name="T32" fmla="*/ 106 w 1030"/>
                <a:gd name="T33" fmla="*/ 29 h 877"/>
                <a:gd name="T34" fmla="*/ 78 w 1030"/>
                <a:gd name="T35" fmla="*/ 11 h 877"/>
                <a:gd name="T36" fmla="*/ 43 w 1030"/>
                <a:gd name="T37" fmla="*/ 2 h 877"/>
                <a:gd name="T38" fmla="*/ 19 w 1030"/>
                <a:gd name="T39" fmla="*/ 0 h 877"/>
                <a:gd name="T40" fmla="*/ 11 w 1030"/>
                <a:gd name="T41" fmla="*/ 16 h 877"/>
                <a:gd name="T42" fmla="*/ 0 w 1030"/>
                <a:gd name="T43" fmla="*/ 105 h 877"/>
                <a:gd name="T44" fmla="*/ 11 w 1030"/>
                <a:gd name="T45" fmla="*/ 172 h 877"/>
                <a:gd name="T46" fmla="*/ 46 w 1030"/>
                <a:gd name="T47" fmla="*/ 237 h 877"/>
                <a:gd name="T48" fmla="*/ 100 w 1030"/>
                <a:gd name="T49" fmla="*/ 331 h 877"/>
                <a:gd name="T50" fmla="*/ 167 w 1030"/>
                <a:gd name="T51" fmla="*/ 442 h 877"/>
                <a:gd name="T52" fmla="*/ 238 w 1030"/>
                <a:gd name="T53" fmla="*/ 556 h 877"/>
                <a:gd name="T54" fmla="*/ 304 w 1030"/>
                <a:gd name="T55" fmla="*/ 661 h 877"/>
                <a:gd name="T56" fmla="*/ 357 w 1030"/>
                <a:gd name="T57" fmla="*/ 744 h 877"/>
                <a:gd name="T58" fmla="*/ 387 w 1030"/>
                <a:gd name="T59" fmla="*/ 792 h 877"/>
                <a:gd name="T60" fmla="*/ 495 w 1030"/>
                <a:gd name="T61" fmla="*/ 797 h 877"/>
                <a:gd name="T62" fmla="*/ 925 w 1030"/>
                <a:gd name="T63" fmla="*/ 877 h 877"/>
                <a:gd name="T64" fmla="*/ 1023 w 1030"/>
                <a:gd name="T65" fmla="*/ 791 h 877"/>
                <a:gd name="T66" fmla="*/ 1027 w 1030"/>
                <a:gd name="T67" fmla="*/ 757 h 877"/>
                <a:gd name="T68" fmla="*/ 1030 w 1030"/>
                <a:gd name="T69" fmla="*/ 679 h 877"/>
                <a:gd name="T70" fmla="*/ 1023 w 1030"/>
                <a:gd name="T71" fmla="*/ 596 h 877"/>
                <a:gd name="T72" fmla="*/ 993 w 1030"/>
                <a:gd name="T73" fmla="*/ 546 h 8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0"/>
                <a:gd name="T112" fmla="*/ 0 h 877"/>
                <a:gd name="T113" fmla="*/ 1030 w 1030"/>
                <a:gd name="T114" fmla="*/ 877 h 8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0" h="877">
                  <a:moveTo>
                    <a:pt x="993" y="546"/>
                  </a:moveTo>
                  <a:lnTo>
                    <a:pt x="978" y="542"/>
                  </a:lnTo>
                  <a:lnTo>
                    <a:pt x="955" y="540"/>
                  </a:lnTo>
                  <a:lnTo>
                    <a:pt x="923" y="541"/>
                  </a:lnTo>
                  <a:lnTo>
                    <a:pt x="888" y="543"/>
                  </a:lnTo>
                  <a:lnTo>
                    <a:pt x="848" y="546"/>
                  </a:lnTo>
                  <a:lnTo>
                    <a:pt x="803" y="552"/>
                  </a:lnTo>
                  <a:lnTo>
                    <a:pt x="758" y="558"/>
                  </a:lnTo>
                  <a:lnTo>
                    <a:pt x="712" y="564"/>
                  </a:lnTo>
                  <a:lnTo>
                    <a:pt x="666" y="571"/>
                  </a:lnTo>
                  <a:lnTo>
                    <a:pt x="624" y="577"/>
                  </a:lnTo>
                  <a:lnTo>
                    <a:pt x="584" y="585"/>
                  </a:lnTo>
                  <a:lnTo>
                    <a:pt x="548" y="590"/>
                  </a:lnTo>
                  <a:lnTo>
                    <a:pt x="518" y="596"/>
                  </a:lnTo>
                  <a:lnTo>
                    <a:pt x="495" y="599"/>
                  </a:lnTo>
                  <a:lnTo>
                    <a:pt x="481" y="602"/>
                  </a:lnTo>
                  <a:lnTo>
                    <a:pt x="475" y="603"/>
                  </a:lnTo>
                  <a:lnTo>
                    <a:pt x="471" y="598"/>
                  </a:lnTo>
                  <a:lnTo>
                    <a:pt x="461" y="584"/>
                  </a:lnTo>
                  <a:lnTo>
                    <a:pt x="444" y="562"/>
                  </a:lnTo>
                  <a:lnTo>
                    <a:pt x="422" y="532"/>
                  </a:lnTo>
                  <a:lnTo>
                    <a:pt x="397" y="497"/>
                  </a:lnTo>
                  <a:lnTo>
                    <a:pt x="367" y="456"/>
                  </a:lnTo>
                  <a:lnTo>
                    <a:pt x="337" y="413"/>
                  </a:lnTo>
                  <a:lnTo>
                    <a:pt x="304" y="367"/>
                  </a:lnTo>
                  <a:lnTo>
                    <a:pt x="271" y="319"/>
                  </a:lnTo>
                  <a:lnTo>
                    <a:pt x="238" y="272"/>
                  </a:lnTo>
                  <a:lnTo>
                    <a:pt x="208" y="224"/>
                  </a:lnTo>
                  <a:lnTo>
                    <a:pt x="180" y="180"/>
                  </a:lnTo>
                  <a:lnTo>
                    <a:pt x="156" y="138"/>
                  </a:lnTo>
                  <a:lnTo>
                    <a:pt x="136" y="101"/>
                  </a:lnTo>
                  <a:lnTo>
                    <a:pt x="121" y="69"/>
                  </a:lnTo>
                  <a:lnTo>
                    <a:pt x="113" y="44"/>
                  </a:lnTo>
                  <a:lnTo>
                    <a:pt x="106" y="29"/>
                  </a:lnTo>
                  <a:lnTo>
                    <a:pt x="94" y="19"/>
                  </a:lnTo>
                  <a:lnTo>
                    <a:pt x="78" y="11"/>
                  </a:lnTo>
                  <a:lnTo>
                    <a:pt x="60" y="5"/>
                  </a:lnTo>
                  <a:lnTo>
                    <a:pt x="43" y="2"/>
                  </a:lnTo>
                  <a:lnTo>
                    <a:pt x="29" y="1"/>
                  </a:lnTo>
                  <a:lnTo>
                    <a:pt x="19" y="0"/>
                  </a:lnTo>
                  <a:lnTo>
                    <a:pt x="14" y="0"/>
                  </a:lnTo>
                  <a:lnTo>
                    <a:pt x="11" y="16"/>
                  </a:lnTo>
                  <a:lnTo>
                    <a:pt x="4" y="54"/>
                  </a:lnTo>
                  <a:lnTo>
                    <a:pt x="0" y="105"/>
                  </a:lnTo>
                  <a:lnTo>
                    <a:pt x="4" y="155"/>
                  </a:lnTo>
                  <a:lnTo>
                    <a:pt x="11" y="172"/>
                  </a:lnTo>
                  <a:lnTo>
                    <a:pt x="26" y="200"/>
                  </a:lnTo>
                  <a:lnTo>
                    <a:pt x="46" y="237"/>
                  </a:lnTo>
                  <a:lnTo>
                    <a:pt x="71" y="281"/>
                  </a:lnTo>
                  <a:lnTo>
                    <a:pt x="100" y="331"/>
                  </a:lnTo>
                  <a:lnTo>
                    <a:pt x="133" y="385"/>
                  </a:lnTo>
                  <a:lnTo>
                    <a:pt x="167" y="442"/>
                  </a:lnTo>
                  <a:lnTo>
                    <a:pt x="203" y="500"/>
                  </a:lnTo>
                  <a:lnTo>
                    <a:pt x="238" y="556"/>
                  </a:lnTo>
                  <a:lnTo>
                    <a:pt x="273" y="611"/>
                  </a:lnTo>
                  <a:lnTo>
                    <a:pt x="304" y="661"/>
                  </a:lnTo>
                  <a:lnTo>
                    <a:pt x="332" y="706"/>
                  </a:lnTo>
                  <a:lnTo>
                    <a:pt x="357" y="744"/>
                  </a:lnTo>
                  <a:lnTo>
                    <a:pt x="375" y="773"/>
                  </a:lnTo>
                  <a:lnTo>
                    <a:pt x="387" y="792"/>
                  </a:lnTo>
                  <a:lnTo>
                    <a:pt x="391" y="798"/>
                  </a:lnTo>
                  <a:lnTo>
                    <a:pt x="495" y="797"/>
                  </a:lnTo>
                  <a:lnTo>
                    <a:pt x="495" y="877"/>
                  </a:lnTo>
                  <a:lnTo>
                    <a:pt x="925" y="877"/>
                  </a:lnTo>
                  <a:lnTo>
                    <a:pt x="925" y="792"/>
                  </a:lnTo>
                  <a:lnTo>
                    <a:pt x="1023" y="791"/>
                  </a:lnTo>
                  <a:lnTo>
                    <a:pt x="1025" y="782"/>
                  </a:lnTo>
                  <a:lnTo>
                    <a:pt x="1027" y="757"/>
                  </a:lnTo>
                  <a:lnTo>
                    <a:pt x="1029" y="721"/>
                  </a:lnTo>
                  <a:lnTo>
                    <a:pt x="1030" y="679"/>
                  </a:lnTo>
                  <a:lnTo>
                    <a:pt x="1029" y="637"/>
                  </a:lnTo>
                  <a:lnTo>
                    <a:pt x="1023" y="596"/>
                  </a:lnTo>
                  <a:lnTo>
                    <a:pt x="1012" y="565"/>
                  </a:lnTo>
                  <a:lnTo>
                    <a:pt x="993" y="546"/>
                  </a:lnTo>
                  <a:close/>
                </a:path>
              </a:pathLst>
            </a:custGeom>
            <a:solidFill>
              <a:srgbClr val="000000"/>
            </a:solidFill>
            <a:ln w="9525">
              <a:noFill/>
              <a:round/>
              <a:headEnd/>
              <a:tailEnd/>
            </a:ln>
          </p:spPr>
          <p:txBody>
            <a:bodyPr/>
            <a:lstStyle/>
            <a:p>
              <a:endParaRPr lang="zh-CN" altLang="en-US">
                <a:ea typeface="宋体" charset="-122"/>
              </a:endParaRPr>
            </a:p>
          </p:txBody>
        </p:sp>
        <p:sp>
          <p:nvSpPr>
            <p:cNvPr id="11350" name="Freeform 73"/>
            <p:cNvSpPr>
              <a:spLocks/>
            </p:cNvSpPr>
            <p:nvPr/>
          </p:nvSpPr>
          <p:spPr bwMode="auto">
            <a:xfrm>
              <a:off x="5069" y="950"/>
              <a:ext cx="243" cy="190"/>
            </a:xfrm>
            <a:custGeom>
              <a:avLst/>
              <a:gdLst>
                <a:gd name="T0" fmla="*/ 391 w 454"/>
                <a:gd name="T1" fmla="*/ 285 h 354"/>
                <a:gd name="T2" fmla="*/ 376 w 454"/>
                <a:gd name="T3" fmla="*/ 265 h 354"/>
                <a:gd name="T4" fmla="*/ 352 w 454"/>
                <a:gd name="T5" fmla="*/ 259 h 354"/>
                <a:gd name="T6" fmla="*/ 372 w 454"/>
                <a:gd name="T7" fmla="*/ 284 h 354"/>
                <a:gd name="T8" fmla="*/ 386 w 454"/>
                <a:gd name="T9" fmla="*/ 305 h 354"/>
                <a:gd name="T10" fmla="*/ 288 w 454"/>
                <a:gd name="T11" fmla="*/ 262 h 354"/>
                <a:gd name="T12" fmla="*/ 98 w 454"/>
                <a:gd name="T13" fmla="*/ 285 h 354"/>
                <a:gd name="T14" fmla="*/ 205 w 454"/>
                <a:gd name="T15" fmla="*/ 227 h 354"/>
                <a:gd name="T16" fmla="*/ 227 w 454"/>
                <a:gd name="T17" fmla="*/ 222 h 354"/>
                <a:gd name="T18" fmla="*/ 259 w 454"/>
                <a:gd name="T19" fmla="*/ 216 h 354"/>
                <a:gd name="T20" fmla="*/ 288 w 454"/>
                <a:gd name="T21" fmla="*/ 212 h 354"/>
                <a:gd name="T22" fmla="*/ 306 w 454"/>
                <a:gd name="T23" fmla="*/ 212 h 354"/>
                <a:gd name="T24" fmla="*/ 324 w 454"/>
                <a:gd name="T25" fmla="*/ 226 h 354"/>
                <a:gd name="T26" fmla="*/ 347 w 454"/>
                <a:gd name="T27" fmla="*/ 253 h 354"/>
                <a:gd name="T28" fmla="*/ 346 w 454"/>
                <a:gd name="T29" fmla="*/ 228 h 354"/>
                <a:gd name="T30" fmla="*/ 318 w 454"/>
                <a:gd name="T31" fmla="*/ 204 h 354"/>
                <a:gd name="T32" fmla="*/ 298 w 454"/>
                <a:gd name="T33" fmla="*/ 200 h 354"/>
                <a:gd name="T34" fmla="*/ 272 w 454"/>
                <a:gd name="T35" fmla="*/ 201 h 354"/>
                <a:gd name="T36" fmla="*/ 243 w 454"/>
                <a:gd name="T37" fmla="*/ 207 h 354"/>
                <a:gd name="T38" fmla="*/ 217 w 454"/>
                <a:gd name="T39" fmla="*/ 215 h 354"/>
                <a:gd name="T40" fmla="*/ 223 w 454"/>
                <a:gd name="T41" fmla="*/ 212 h 354"/>
                <a:gd name="T42" fmla="*/ 94 w 454"/>
                <a:gd name="T43" fmla="*/ 176 h 354"/>
                <a:gd name="T44" fmla="*/ 72 w 454"/>
                <a:gd name="T45" fmla="*/ 250 h 354"/>
                <a:gd name="T46" fmla="*/ 41 w 454"/>
                <a:gd name="T47" fmla="*/ 203 h 354"/>
                <a:gd name="T48" fmla="*/ 27 w 454"/>
                <a:gd name="T49" fmla="*/ 162 h 354"/>
                <a:gd name="T50" fmla="*/ 38 w 454"/>
                <a:gd name="T51" fmla="*/ 117 h 354"/>
                <a:gd name="T52" fmla="*/ 50 w 454"/>
                <a:gd name="T53" fmla="*/ 97 h 354"/>
                <a:gd name="T54" fmla="*/ 55 w 454"/>
                <a:gd name="T55" fmla="*/ 100 h 354"/>
                <a:gd name="T56" fmla="*/ 56 w 454"/>
                <a:gd name="T57" fmla="*/ 112 h 354"/>
                <a:gd name="T58" fmla="*/ 71 w 454"/>
                <a:gd name="T59" fmla="*/ 110 h 354"/>
                <a:gd name="T60" fmla="*/ 95 w 454"/>
                <a:gd name="T61" fmla="*/ 111 h 354"/>
                <a:gd name="T62" fmla="*/ 110 w 454"/>
                <a:gd name="T63" fmla="*/ 116 h 354"/>
                <a:gd name="T64" fmla="*/ 148 w 454"/>
                <a:gd name="T65" fmla="*/ 140 h 354"/>
                <a:gd name="T66" fmla="*/ 180 w 454"/>
                <a:gd name="T67" fmla="*/ 184 h 354"/>
                <a:gd name="T68" fmla="*/ 121 w 454"/>
                <a:gd name="T69" fmla="*/ 106 h 354"/>
                <a:gd name="T70" fmla="*/ 108 w 454"/>
                <a:gd name="T71" fmla="*/ 102 h 354"/>
                <a:gd name="T72" fmla="*/ 101 w 454"/>
                <a:gd name="T73" fmla="*/ 100 h 354"/>
                <a:gd name="T74" fmla="*/ 122 w 454"/>
                <a:gd name="T75" fmla="*/ 88 h 354"/>
                <a:gd name="T76" fmla="*/ 133 w 454"/>
                <a:gd name="T77" fmla="*/ 70 h 354"/>
                <a:gd name="T78" fmla="*/ 127 w 454"/>
                <a:gd name="T79" fmla="*/ 44 h 354"/>
                <a:gd name="T80" fmla="*/ 120 w 454"/>
                <a:gd name="T81" fmla="*/ 25 h 354"/>
                <a:gd name="T82" fmla="*/ 116 w 454"/>
                <a:gd name="T83" fmla="*/ 0 h 354"/>
                <a:gd name="T84" fmla="*/ 94 w 454"/>
                <a:gd name="T85" fmla="*/ 8 h 354"/>
                <a:gd name="T86" fmla="*/ 48 w 454"/>
                <a:gd name="T87" fmla="*/ 24 h 354"/>
                <a:gd name="T88" fmla="*/ 10 w 454"/>
                <a:gd name="T89" fmla="*/ 43 h 354"/>
                <a:gd name="T90" fmla="*/ 0 w 454"/>
                <a:gd name="T91" fmla="*/ 55 h 354"/>
                <a:gd name="T92" fmla="*/ 26 w 454"/>
                <a:gd name="T93" fmla="*/ 75 h 354"/>
                <a:gd name="T94" fmla="*/ 36 w 454"/>
                <a:gd name="T95" fmla="*/ 88 h 354"/>
                <a:gd name="T96" fmla="*/ 30 w 454"/>
                <a:gd name="T97" fmla="*/ 99 h 354"/>
                <a:gd name="T98" fmla="*/ 12 w 454"/>
                <a:gd name="T99" fmla="*/ 147 h 354"/>
                <a:gd name="T100" fmla="*/ 17 w 454"/>
                <a:gd name="T101" fmla="*/ 191 h 354"/>
                <a:gd name="T102" fmla="*/ 39 w 454"/>
                <a:gd name="T103" fmla="*/ 229 h 354"/>
                <a:gd name="T104" fmla="*/ 66 w 454"/>
                <a:gd name="T105" fmla="*/ 267 h 354"/>
                <a:gd name="T106" fmla="*/ 85 w 454"/>
                <a:gd name="T107" fmla="*/ 293 h 354"/>
                <a:gd name="T108" fmla="*/ 98 w 454"/>
                <a:gd name="T109" fmla="*/ 301 h 354"/>
                <a:gd name="T110" fmla="*/ 349 w 454"/>
                <a:gd name="T111" fmla="*/ 35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4"/>
                <a:gd name="T169" fmla="*/ 0 h 354"/>
                <a:gd name="T170" fmla="*/ 454 w 454"/>
                <a:gd name="T171" fmla="*/ 354 h 3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4" h="354">
                  <a:moveTo>
                    <a:pt x="428" y="292"/>
                  </a:moveTo>
                  <a:lnTo>
                    <a:pt x="396" y="293"/>
                  </a:lnTo>
                  <a:lnTo>
                    <a:pt x="394" y="290"/>
                  </a:lnTo>
                  <a:lnTo>
                    <a:pt x="391" y="285"/>
                  </a:lnTo>
                  <a:lnTo>
                    <a:pt x="388" y="281"/>
                  </a:lnTo>
                  <a:lnTo>
                    <a:pt x="384" y="276"/>
                  </a:lnTo>
                  <a:lnTo>
                    <a:pt x="380" y="270"/>
                  </a:lnTo>
                  <a:lnTo>
                    <a:pt x="376" y="265"/>
                  </a:lnTo>
                  <a:lnTo>
                    <a:pt x="371" y="259"/>
                  </a:lnTo>
                  <a:lnTo>
                    <a:pt x="366" y="253"/>
                  </a:lnTo>
                  <a:lnTo>
                    <a:pt x="347" y="253"/>
                  </a:lnTo>
                  <a:lnTo>
                    <a:pt x="352" y="259"/>
                  </a:lnTo>
                  <a:lnTo>
                    <a:pt x="357" y="265"/>
                  </a:lnTo>
                  <a:lnTo>
                    <a:pt x="362" y="271"/>
                  </a:lnTo>
                  <a:lnTo>
                    <a:pt x="367" y="277"/>
                  </a:lnTo>
                  <a:lnTo>
                    <a:pt x="372" y="284"/>
                  </a:lnTo>
                  <a:lnTo>
                    <a:pt x="376" y="290"/>
                  </a:lnTo>
                  <a:lnTo>
                    <a:pt x="380" y="296"/>
                  </a:lnTo>
                  <a:lnTo>
                    <a:pt x="384" y="302"/>
                  </a:lnTo>
                  <a:lnTo>
                    <a:pt x="386" y="305"/>
                  </a:lnTo>
                  <a:lnTo>
                    <a:pt x="392" y="305"/>
                  </a:lnTo>
                  <a:lnTo>
                    <a:pt x="403" y="305"/>
                  </a:lnTo>
                  <a:lnTo>
                    <a:pt x="346" y="336"/>
                  </a:lnTo>
                  <a:lnTo>
                    <a:pt x="288" y="262"/>
                  </a:lnTo>
                  <a:lnTo>
                    <a:pt x="285" y="258"/>
                  </a:lnTo>
                  <a:lnTo>
                    <a:pt x="279" y="259"/>
                  </a:lnTo>
                  <a:lnTo>
                    <a:pt x="100" y="288"/>
                  </a:lnTo>
                  <a:lnTo>
                    <a:pt x="98" y="285"/>
                  </a:lnTo>
                  <a:lnTo>
                    <a:pt x="95" y="281"/>
                  </a:lnTo>
                  <a:lnTo>
                    <a:pt x="91" y="276"/>
                  </a:lnTo>
                  <a:lnTo>
                    <a:pt x="87" y="271"/>
                  </a:lnTo>
                  <a:lnTo>
                    <a:pt x="205" y="227"/>
                  </a:lnTo>
                  <a:lnTo>
                    <a:pt x="204" y="228"/>
                  </a:lnTo>
                  <a:lnTo>
                    <a:pt x="212" y="226"/>
                  </a:lnTo>
                  <a:lnTo>
                    <a:pt x="219" y="224"/>
                  </a:lnTo>
                  <a:lnTo>
                    <a:pt x="227" y="222"/>
                  </a:lnTo>
                  <a:lnTo>
                    <a:pt x="235" y="220"/>
                  </a:lnTo>
                  <a:lnTo>
                    <a:pt x="243" y="219"/>
                  </a:lnTo>
                  <a:lnTo>
                    <a:pt x="251" y="217"/>
                  </a:lnTo>
                  <a:lnTo>
                    <a:pt x="259" y="216"/>
                  </a:lnTo>
                  <a:lnTo>
                    <a:pt x="267" y="214"/>
                  </a:lnTo>
                  <a:lnTo>
                    <a:pt x="274" y="213"/>
                  </a:lnTo>
                  <a:lnTo>
                    <a:pt x="281" y="212"/>
                  </a:lnTo>
                  <a:lnTo>
                    <a:pt x="288" y="212"/>
                  </a:lnTo>
                  <a:lnTo>
                    <a:pt x="293" y="211"/>
                  </a:lnTo>
                  <a:lnTo>
                    <a:pt x="298" y="211"/>
                  </a:lnTo>
                  <a:lnTo>
                    <a:pt x="303" y="211"/>
                  </a:lnTo>
                  <a:lnTo>
                    <a:pt x="306" y="212"/>
                  </a:lnTo>
                  <a:lnTo>
                    <a:pt x="309" y="214"/>
                  </a:lnTo>
                  <a:lnTo>
                    <a:pt x="314" y="217"/>
                  </a:lnTo>
                  <a:lnTo>
                    <a:pt x="318" y="221"/>
                  </a:lnTo>
                  <a:lnTo>
                    <a:pt x="324" y="226"/>
                  </a:lnTo>
                  <a:lnTo>
                    <a:pt x="329" y="232"/>
                  </a:lnTo>
                  <a:lnTo>
                    <a:pt x="335" y="238"/>
                  </a:lnTo>
                  <a:lnTo>
                    <a:pt x="341" y="245"/>
                  </a:lnTo>
                  <a:lnTo>
                    <a:pt x="347" y="253"/>
                  </a:lnTo>
                  <a:lnTo>
                    <a:pt x="366" y="253"/>
                  </a:lnTo>
                  <a:lnTo>
                    <a:pt x="360" y="244"/>
                  </a:lnTo>
                  <a:lnTo>
                    <a:pt x="353" y="236"/>
                  </a:lnTo>
                  <a:lnTo>
                    <a:pt x="346" y="228"/>
                  </a:lnTo>
                  <a:lnTo>
                    <a:pt x="338" y="220"/>
                  </a:lnTo>
                  <a:lnTo>
                    <a:pt x="331" y="214"/>
                  </a:lnTo>
                  <a:lnTo>
                    <a:pt x="325" y="208"/>
                  </a:lnTo>
                  <a:lnTo>
                    <a:pt x="318" y="204"/>
                  </a:lnTo>
                  <a:lnTo>
                    <a:pt x="313" y="201"/>
                  </a:lnTo>
                  <a:lnTo>
                    <a:pt x="308" y="200"/>
                  </a:lnTo>
                  <a:lnTo>
                    <a:pt x="304" y="200"/>
                  </a:lnTo>
                  <a:lnTo>
                    <a:pt x="298" y="200"/>
                  </a:lnTo>
                  <a:lnTo>
                    <a:pt x="292" y="200"/>
                  </a:lnTo>
                  <a:lnTo>
                    <a:pt x="286" y="200"/>
                  </a:lnTo>
                  <a:lnTo>
                    <a:pt x="279" y="201"/>
                  </a:lnTo>
                  <a:lnTo>
                    <a:pt x="272" y="201"/>
                  </a:lnTo>
                  <a:lnTo>
                    <a:pt x="265" y="202"/>
                  </a:lnTo>
                  <a:lnTo>
                    <a:pt x="258" y="204"/>
                  </a:lnTo>
                  <a:lnTo>
                    <a:pt x="250" y="205"/>
                  </a:lnTo>
                  <a:lnTo>
                    <a:pt x="243" y="207"/>
                  </a:lnTo>
                  <a:lnTo>
                    <a:pt x="235" y="208"/>
                  </a:lnTo>
                  <a:lnTo>
                    <a:pt x="229" y="209"/>
                  </a:lnTo>
                  <a:lnTo>
                    <a:pt x="222" y="211"/>
                  </a:lnTo>
                  <a:lnTo>
                    <a:pt x="217" y="215"/>
                  </a:lnTo>
                  <a:lnTo>
                    <a:pt x="205" y="220"/>
                  </a:lnTo>
                  <a:lnTo>
                    <a:pt x="204" y="220"/>
                  </a:lnTo>
                  <a:lnTo>
                    <a:pt x="235" y="205"/>
                  </a:lnTo>
                  <a:lnTo>
                    <a:pt x="223" y="212"/>
                  </a:lnTo>
                  <a:lnTo>
                    <a:pt x="201" y="220"/>
                  </a:lnTo>
                  <a:lnTo>
                    <a:pt x="145" y="239"/>
                  </a:lnTo>
                  <a:lnTo>
                    <a:pt x="94" y="164"/>
                  </a:lnTo>
                  <a:lnTo>
                    <a:pt x="94" y="176"/>
                  </a:lnTo>
                  <a:lnTo>
                    <a:pt x="127" y="227"/>
                  </a:lnTo>
                  <a:lnTo>
                    <a:pt x="136" y="242"/>
                  </a:lnTo>
                  <a:lnTo>
                    <a:pt x="80" y="261"/>
                  </a:lnTo>
                  <a:lnTo>
                    <a:pt x="72" y="250"/>
                  </a:lnTo>
                  <a:lnTo>
                    <a:pt x="64" y="238"/>
                  </a:lnTo>
                  <a:lnTo>
                    <a:pt x="56" y="227"/>
                  </a:lnTo>
                  <a:lnTo>
                    <a:pt x="48" y="215"/>
                  </a:lnTo>
                  <a:lnTo>
                    <a:pt x="41" y="203"/>
                  </a:lnTo>
                  <a:lnTo>
                    <a:pt x="35" y="192"/>
                  </a:lnTo>
                  <a:lnTo>
                    <a:pt x="31" y="182"/>
                  </a:lnTo>
                  <a:lnTo>
                    <a:pt x="28" y="173"/>
                  </a:lnTo>
                  <a:lnTo>
                    <a:pt x="27" y="162"/>
                  </a:lnTo>
                  <a:lnTo>
                    <a:pt x="27" y="150"/>
                  </a:lnTo>
                  <a:lnTo>
                    <a:pt x="30" y="139"/>
                  </a:lnTo>
                  <a:lnTo>
                    <a:pt x="34" y="127"/>
                  </a:lnTo>
                  <a:lnTo>
                    <a:pt x="38" y="117"/>
                  </a:lnTo>
                  <a:lnTo>
                    <a:pt x="43" y="108"/>
                  </a:lnTo>
                  <a:lnTo>
                    <a:pt x="46" y="101"/>
                  </a:lnTo>
                  <a:lnTo>
                    <a:pt x="49" y="97"/>
                  </a:lnTo>
                  <a:lnTo>
                    <a:pt x="50" y="97"/>
                  </a:lnTo>
                  <a:lnTo>
                    <a:pt x="52" y="98"/>
                  </a:lnTo>
                  <a:lnTo>
                    <a:pt x="54" y="99"/>
                  </a:lnTo>
                  <a:lnTo>
                    <a:pt x="56" y="100"/>
                  </a:lnTo>
                  <a:lnTo>
                    <a:pt x="55" y="100"/>
                  </a:lnTo>
                  <a:lnTo>
                    <a:pt x="54" y="100"/>
                  </a:lnTo>
                  <a:lnTo>
                    <a:pt x="53" y="100"/>
                  </a:lnTo>
                  <a:lnTo>
                    <a:pt x="56" y="112"/>
                  </a:lnTo>
                  <a:lnTo>
                    <a:pt x="60" y="111"/>
                  </a:lnTo>
                  <a:lnTo>
                    <a:pt x="65" y="111"/>
                  </a:lnTo>
                  <a:lnTo>
                    <a:pt x="71" y="110"/>
                  </a:lnTo>
                  <a:lnTo>
                    <a:pt x="77" y="110"/>
                  </a:lnTo>
                  <a:lnTo>
                    <a:pt x="84" y="110"/>
                  </a:lnTo>
                  <a:lnTo>
                    <a:pt x="90" y="111"/>
                  </a:lnTo>
                  <a:lnTo>
                    <a:pt x="95" y="111"/>
                  </a:lnTo>
                  <a:lnTo>
                    <a:pt x="100" y="113"/>
                  </a:lnTo>
                  <a:lnTo>
                    <a:pt x="103" y="114"/>
                  </a:lnTo>
                  <a:lnTo>
                    <a:pt x="111" y="115"/>
                  </a:lnTo>
                  <a:lnTo>
                    <a:pt x="110" y="116"/>
                  </a:lnTo>
                  <a:lnTo>
                    <a:pt x="117" y="116"/>
                  </a:lnTo>
                  <a:lnTo>
                    <a:pt x="129" y="121"/>
                  </a:lnTo>
                  <a:lnTo>
                    <a:pt x="144" y="134"/>
                  </a:lnTo>
                  <a:lnTo>
                    <a:pt x="148" y="140"/>
                  </a:lnTo>
                  <a:lnTo>
                    <a:pt x="178" y="191"/>
                  </a:lnTo>
                  <a:lnTo>
                    <a:pt x="234" y="182"/>
                  </a:lnTo>
                  <a:lnTo>
                    <a:pt x="229" y="175"/>
                  </a:lnTo>
                  <a:lnTo>
                    <a:pt x="180" y="184"/>
                  </a:lnTo>
                  <a:lnTo>
                    <a:pt x="156" y="140"/>
                  </a:lnTo>
                  <a:lnTo>
                    <a:pt x="145" y="124"/>
                  </a:lnTo>
                  <a:lnTo>
                    <a:pt x="126" y="108"/>
                  </a:lnTo>
                  <a:lnTo>
                    <a:pt x="121" y="106"/>
                  </a:lnTo>
                  <a:lnTo>
                    <a:pt x="117" y="105"/>
                  </a:lnTo>
                  <a:lnTo>
                    <a:pt x="114" y="104"/>
                  </a:lnTo>
                  <a:lnTo>
                    <a:pt x="110" y="103"/>
                  </a:lnTo>
                  <a:lnTo>
                    <a:pt x="108" y="102"/>
                  </a:lnTo>
                  <a:lnTo>
                    <a:pt x="106" y="102"/>
                  </a:lnTo>
                  <a:lnTo>
                    <a:pt x="105" y="101"/>
                  </a:lnTo>
                  <a:lnTo>
                    <a:pt x="103" y="101"/>
                  </a:lnTo>
                  <a:lnTo>
                    <a:pt x="101" y="100"/>
                  </a:lnTo>
                  <a:lnTo>
                    <a:pt x="107" y="98"/>
                  </a:lnTo>
                  <a:lnTo>
                    <a:pt x="112" y="95"/>
                  </a:lnTo>
                  <a:lnTo>
                    <a:pt x="117" y="92"/>
                  </a:lnTo>
                  <a:lnTo>
                    <a:pt x="122" y="88"/>
                  </a:lnTo>
                  <a:lnTo>
                    <a:pt x="126" y="84"/>
                  </a:lnTo>
                  <a:lnTo>
                    <a:pt x="129" y="80"/>
                  </a:lnTo>
                  <a:lnTo>
                    <a:pt x="132" y="75"/>
                  </a:lnTo>
                  <a:lnTo>
                    <a:pt x="133" y="70"/>
                  </a:lnTo>
                  <a:lnTo>
                    <a:pt x="154" y="63"/>
                  </a:lnTo>
                  <a:lnTo>
                    <a:pt x="130" y="48"/>
                  </a:lnTo>
                  <a:lnTo>
                    <a:pt x="129" y="46"/>
                  </a:lnTo>
                  <a:lnTo>
                    <a:pt x="127" y="44"/>
                  </a:lnTo>
                  <a:lnTo>
                    <a:pt x="125" y="41"/>
                  </a:lnTo>
                  <a:lnTo>
                    <a:pt x="123" y="39"/>
                  </a:lnTo>
                  <a:lnTo>
                    <a:pt x="152" y="31"/>
                  </a:lnTo>
                  <a:lnTo>
                    <a:pt x="120" y="25"/>
                  </a:lnTo>
                  <a:lnTo>
                    <a:pt x="120" y="20"/>
                  </a:lnTo>
                  <a:lnTo>
                    <a:pt x="127" y="7"/>
                  </a:lnTo>
                  <a:lnTo>
                    <a:pt x="117" y="0"/>
                  </a:lnTo>
                  <a:lnTo>
                    <a:pt x="116" y="0"/>
                  </a:lnTo>
                  <a:lnTo>
                    <a:pt x="113" y="1"/>
                  </a:lnTo>
                  <a:lnTo>
                    <a:pt x="108" y="3"/>
                  </a:lnTo>
                  <a:lnTo>
                    <a:pt x="102" y="5"/>
                  </a:lnTo>
                  <a:lnTo>
                    <a:pt x="94" y="8"/>
                  </a:lnTo>
                  <a:lnTo>
                    <a:pt x="84" y="11"/>
                  </a:lnTo>
                  <a:lnTo>
                    <a:pt x="73" y="15"/>
                  </a:lnTo>
                  <a:lnTo>
                    <a:pt x="61" y="19"/>
                  </a:lnTo>
                  <a:lnTo>
                    <a:pt x="48" y="24"/>
                  </a:lnTo>
                  <a:lnTo>
                    <a:pt x="36" y="29"/>
                  </a:lnTo>
                  <a:lnTo>
                    <a:pt x="26" y="34"/>
                  </a:lnTo>
                  <a:lnTo>
                    <a:pt x="17" y="39"/>
                  </a:lnTo>
                  <a:lnTo>
                    <a:pt x="10" y="43"/>
                  </a:lnTo>
                  <a:lnTo>
                    <a:pt x="5" y="46"/>
                  </a:lnTo>
                  <a:lnTo>
                    <a:pt x="1" y="48"/>
                  </a:lnTo>
                  <a:lnTo>
                    <a:pt x="0" y="49"/>
                  </a:lnTo>
                  <a:lnTo>
                    <a:pt x="0" y="55"/>
                  </a:lnTo>
                  <a:lnTo>
                    <a:pt x="23" y="63"/>
                  </a:lnTo>
                  <a:lnTo>
                    <a:pt x="24" y="67"/>
                  </a:lnTo>
                  <a:lnTo>
                    <a:pt x="24" y="71"/>
                  </a:lnTo>
                  <a:lnTo>
                    <a:pt x="26" y="75"/>
                  </a:lnTo>
                  <a:lnTo>
                    <a:pt x="27" y="78"/>
                  </a:lnTo>
                  <a:lnTo>
                    <a:pt x="30" y="82"/>
                  </a:lnTo>
                  <a:lnTo>
                    <a:pt x="33" y="85"/>
                  </a:lnTo>
                  <a:lnTo>
                    <a:pt x="36" y="88"/>
                  </a:lnTo>
                  <a:lnTo>
                    <a:pt x="39" y="91"/>
                  </a:lnTo>
                  <a:lnTo>
                    <a:pt x="35" y="90"/>
                  </a:lnTo>
                  <a:lnTo>
                    <a:pt x="33" y="93"/>
                  </a:lnTo>
                  <a:lnTo>
                    <a:pt x="30" y="99"/>
                  </a:lnTo>
                  <a:lnTo>
                    <a:pt x="25" y="108"/>
                  </a:lnTo>
                  <a:lnTo>
                    <a:pt x="20" y="120"/>
                  </a:lnTo>
                  <a:lnTo>
                    <a:pt x="15" y="133"/>
                  </a:lnTo>
                  <a:lnTo>
                    <a:pt x="12" y="147"/>
                  </a:lnTo>
                  <a:lnTo>
                    <a:pt x="10" y="161"/>
                  </a:lnTo>
                  <a:lnTo>
                    <a:pt x="12" y="175"/>
                  </a:lnTo>
                  <a:lnTo>
                    <a:pt x="14" y="182"/>
                  </a:lnTo>
                  <a:lnTo>
                    <a:pt x="17" y="191"/>
                  </a:lnTo>
                  <a:lnTo>
                    <a:pt x="22" y="199"/>
                  </a:lnTo>
                  <a:lnTo>
                    <a:pt x="27" y="209"/>
                  </a:lnTo>
                  <a:lnTo>
                    <a:pt x="33" y="219"/>
                  </a:lnTo>
                  <a:lnTo>
                    <a:pt x="39" y="229"/>
                  </a:lnTo>
                  <a:lnTo>
                    <a:pt x="46" y="239"/>
                  </a:lnTo>
                  <a:lnTo>
                    <a:pt x="53" y="248"/>
                  </a:lnTo>
                  <a:lnTo>
                    <a:pt x="59" y="258"/>
                  </a:lnTo>
                  <a:lnTo>
                    <a:pt x="66" y="267"/>
                  </a:lnTo>
                  <a:lnTo>
                    <a:pt x="71" y="275"/>
                  </a:lnTo>
                  <a:lnTo>
                    <a:pt x="77" y="282"/>
                  </a:lnTo>
                  <a:lnTo>
                    <a:pt x="81" y="288"/>
                  </a:lnTo>
                  <a:lnTo>
                    <a:pt x="85" y="293"/>
                  </a:lnTo>
                  <a:lnTo>
                    <a:pt x="87" y="296"/>
                  </a:lnTo>
                  <a:lnTo>
                    <a:pt x="89" y="297"/>
                  </a:lnTo>
                  <a:lnTo>
                    <a:pt x="92" y="301"/>
                  </a:lnTo>
                  <a:lnTo>
                    <a:pt x="98" y="301"/>
                  </a:lnTo>
                  <a:lnTo>
                    <a:pt x="277" y="272"/>
                  </a:lnTo>
                  <a:lnTo>
                    <a:pt x="337" y="348"/>
                  </a:lnTo>
                  <a:lnTo>
                    <a:pt x="342" y="354"/>
                  </a:lnTo>
                  <a:lnTo>
                    <a:pt x="349" y="350"/>
                  </a:lnTo>
                  <a:lnTo>
                    <a:pt x="434" y="302"/>
                  </a:lnTo>
                  <a:lnTo>
                    <a:pt x="454" y="291"/>
                  </a:lnTo>
                  <a:lnTo>
                    <a:pt x="428" y="292"/>
                  </a:lnTo>
                  <a:close/>
                </a:path>
              </a:pathLst>
            </a:custGeom>
            <a:solidFill>
              <a:srgbClr val="000000"/>
            </a:solidFill>
            <a:ln w="9525">
              <a:noFill/>
              <a:round/>
              <a:headEnd/>
              <a:tailEnd/>
            </a:ln>
          </p:spPr>
          <p:txBody>
            <a:bodyPr/>
            <a:lstStyle/>
            <a:p>
              <a:endParaRPr lang="zh-CN" altLang="en-US">
                <a:ea typeface="宋体" charset="-122"/>
              </a:endParaRPr>
            </a:p>
          </p:txBody>
        </p:sp>
        <p:sp>
          <p:nvSpPr>
            <p:cNvPr id="11351" name="Freeform 74"/>
            <p:cNvSpPr>
              <a:spLocks/>
            </p:cNvSpPr>
            <p:nvPr/>
          </p:nvSpPr>
          <p:spPr bwMode="auto">
            <a:xfrm>
              <a:off x="5185" y="1033"/>
              <a:ext cx="44" cy="31"/>
            </a:xfrm>
            <a:custGeom>
              <a:avLst/>
              <a:gdLst>
                <a:gd name="T0" fmla="*/ 36 w 83"/>
                <a:gd name="T1" fmla="*/ 52 h 57"/>
                <a:gd name="T2" fmla="*/ 45 w 83"/>
                <a:gd name="T3" fmla="*/ 51 h 57"/>
                <a:gd name="T4" fmla="*/ 54 w 83"/>
                <a:gd name="T5" fmla="*/ 48 h 57"/>
                <a:gd name="T6" fmla="*/ 62 w 83"/>
                <a:gd name="T7" fmla="*/ 46 h 57"/>
                <a:gd name="T8" fmla="*/ 63 w 83"/>
                <a:gd name="T9" fmla="*/ 46 h 57"/>
                <a:gd name="T10" fmla="*/ 66 w 83"/>
                <a:gd name="T11" fmla="*/ 43 h 57"/>
                <a:gd name="T12" fmla="*/ 70 w 83"/>
                <a:gd name="T13" fmla="*/ 40 h 57"/>
                <a:gd name="T14" fmla="*/ 74 w 83"/>
                <a:gd name="T15" fmla="*/ 36 h 57"/>
                <a:gd name="T16" fmla="*/ 77 w 83"/>
                <a:gd name="T17" fmla="*/ 31 h 57"/>
                <a:gd name="T18" fmla="*/ 81 w 83"/>
                <a:gd name="T19" fmla="*/ 25 h 57"/>
                <a:gd name="T20" fmla="*/ 83 w 83"/>
                <a:gd name="T21" fmla="*/ 20 h 57"/>
                <a:gd name="T22" fmla="*/ 83 w 83"/>
                <a:gd name="T23" fmla="*/ 14 h 57"/>
                <a:gd name="T24" fmla="*/ 83 w 83"/>
                <a:gd name="T25" fmla="*/ 14 h 57"/>
                <a:gd name="T26" fmla="*/ 82 w 83"/>
                <a:gd name="T27" fmla="*/ 13 h 57"/>
                <a:gd name="T28" fmla="*/ 82 w 83"/>
                <a:gd name="T29" fmla="*/ 13 h 57"/>
                <a:gd name="T30" fmla="*/ 82 w 83"/>
                <a:gd name="T31" fmla="*/ 13 h 57"/>
                <a:gd name="T32" fmla="*/ 80 w 83"/>
                <a:gd name="T33" fmla="*/ 9 h 57"/>
                <a:gd name="T34" fmla="*/ 71 w 83"/>
                <a:gd name="T35" fmla="*/ 10 h 57"/>
                <a:gd name="T36" fmla="*/ 69 w 83"/>
                <a:gd name="T37" fmla="*/ 8 h 57"/>
                <a:gd name="T38" fmla="*/ 63 w 83"/>
                <a:gd name="T39" fmla="*/ 9 h 57"/>
                <a:gd name="T40" fmla="*/ 58 w 83"/>
                <a:gd name="T41" fmla="*/ 10 h 57"/>
                <a:gd name="T42" fmla="*/ 52 w 83"/>
                <a:gd name="T43" fmla="*/ 11 h 57"/>
                <a:gd name="T44" fmla="*/ 47 w 83"/>
                <a:gd name="T45" fmla="*/ 12 h 57"/>
                <a:gd name="T46" fmla="*/ 44 w 83"/>
                <a:gd name="T47" fmla="*/ 13 h 57"/>
                <a:gd name="T48" fmla="*/ 40 w 83"/>
                <a:gd name="T49" fmla="*/ 14 h 57"/>
                <a:gd name="T50" fmla="*/ 38 w 83"/>
                <a:gd name="T51" fmla="*/ 15 h 57"/>
                <a:gd name="T52" fmla="*/ 37 w 83"/>
                <a:gd name="T53" fmla="*/ 15 h 57"/>
                <a:gd name="T54" fmla="*/ 47 w 83"/>
                <a:gd name="T55" fmla="*/ 6 h 57"/>
                <a:gd name="T56" fmla="*/ 43 w 83"/>
                <a:gd name="T57" fmla="*/ 0 h 57"/>
                <a:gd name="T58" fmla="*/ 0 w 83"/>
                <a:gd name="T59" fmla="*/ 20 h 57"/>
                <a:gd name="T60" fmla="*/ 5 w 83"/>
                <a:gd name="T61" fmla="*/ 57 h 57"/>
                <a:gd name="T62" fmla="*/ 33 w 83"/>
                <a:gd name="T63" fmla="*/ 51 h 57"/>
                <a:gd name="T64" fmla="*/ 36 w 83"/>
                <a:gd name="T65" fmla="*/ 52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57"/>
                <a:gd name="T101" fmla="*/ 83 w 83"/>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57">
                  <a:moveTo>
                    <a:pt x="36" y="52"/>
                  </a:moveTo>
                  <a:lnTo>
                    <a:pt x="45" y="51"/>
                  </a:lnTo>
                  <a:lnTo>
                    <a:pt x="54" y="48"/>
                  </a:lnTo>
                  <a:lnTo>
                    <a:pt x="62" y="46"/>
                  </a:lnTo>
                  <a:lnTo>
                    <a:pt x="63" y="46"/>
                  </a:lnTo>
                  <a:lnTo>
                    <a:pt x="66" y="43"/>
                  </a:lnTo>
                  <a:lnTo>
                    <a:pt x="70" y="40"/>
                  </a:lnTo>
                  <a:lnTo>
                    <a:pt x="74" y="36"/>
                  </a:lnTo>
                  <a:lnTo>
                    <a:pt x="77" y="31"/>
                  </a:lnTo>
                  <a:lnTo>
                    <a:pt x="81" y="25"/>
                  </a:lnTo>
                  <a:lnTo>
                    <a:pt x="83" y="20"/>
                  </a:lnTo>
                  <a:lnTo>
                    <a:pt x="83" y="14"/>
                  </a:lnTo>
                  <a:lnTo>
                    <a:pt x="82" y="13"/>
                  </a:lnTo>
                  <a:lnTo>
                    <a:pt x="80" y="9"/>
                  </a:lnTo>
                  <a:lnTo>
                    <a:pt x="71" y="10"/>
                  </a:lnTo>
                  <a:lnTo>
                    <a:pt x="69" y="8"/>
                  </a:lnTo>
                  <a:lnTo>
                    <a:pt x="63" y="9"/>
                  </a:lnTo>
                  <a:lnTo>
                    <a:pt x="58" y="10"/>
                  </a:lnTo>
                  <a:lnTo>
                    <a:pt x="52" y="11"/>
                  </a:lnTo>
                  <a:lnTo>
                    <a:pt x="47" y="12"/>
                  </a:lnTo>
                  <a:lnTo>
                    <a:pt x="44" y="13"/>
                  </a:lnTo>
                  <a:lnTo>
                    <a:pt x="40" y="14"/>
                  </a:lnTo>
                  <a:lnTo>
                    <a:pt x="38" y="15"/>
                  </a:lnTo>
                  <a:lnTo>
                    <a:pt x="37" y="15"/>
                  </a:lnTo>
                  <a:lnTo>
                    <a:pt x="47" y="6"/>
                  </a:lnTo>
                  <a:lnTo>
                    <a:pt x="43" y="0"/>
                  </a:lnTo>
                  <a:lnTo>
                    <a:pt x="0" y="20"/>
                  </a:lnTo>
                  <a:lnTo>
                    <a:pt x="5" y="57"/>
                  </a:lnTo>
                  <a:lnTo>
                    <a:pt x="33" y="51"/>
                  </a:lnTo>
                  <a:lnTo>
                    <a:pt x="36" y="52"/>
                  </a:lnTo>
                  <a:close/>
                </a:path>
              </a:pathLst>
            </a:custGeom>
            <a:solidFill>
              <a:srgbClr val="000000"/>
            </a:solidFill>
            <a:ln w="9525">
              <a:noFill/>
              <a:round/>
              <a:headEnd/>
              <a:tailEnd/>
            </a:ln>
          </p:spPr>
          <p:txBody>
            <a:bodyPr/>
            <a:lstStyle/>
            <a:p>
              <a:endParaRPr lang="zh-CN" altLang="en-US">
                <a:ea typeface="宋体" charset="-122"/>
              </a:endParaRPr>
            </a:p>
          </p:txBody>
        </p:sp>
      </p:grpSp>
      <p:grpSp>
        <p:nvGrpSpPr>
          <p:cNvPr id="3" name="Group 75"/>
          <p:cNvGrpSpPr>
            <a:grpSpLocks/>
          </p:cNvGrpSpPr>
          <p:nvPr/>
        </p:nvGrpSpPr>
        <p:grpSpPr bwMode="auto">
          <a:xfrm>
            <a:off x="1102784" y="5661026"/>
            <a:ext cx="821267" cy="568325"/>
            <a:chOff x="5514" y="873"/>
            <a:chExt cx="387" cy="358"/>
          </a:xfrm>
        </p:grpSpPr>
        <p:sp>
          <p:nvSpPr>
            <p:cNvPr id="11344" name="Rectangle 76"/>
            <p:cNvSpPr>
              <a:spLocks noChangeArrowheads="1"/>
            </p:cNvSpPr>
            <p:nvPr/>
          </p:nvSpPr>
          <p:spPr bwMode="auto">
            <a:xfrm>
              <a:off x="5514" y="873"/>
              <a:ext cx="387" cy="358"/>
            </a:xfrm>
            <a:prstGeom prst="rect">
              <a:avLst/>
            </a:prstGeom>
            <a:noFill/>
            <a:ln w="9525">
              <a:noFill/>
              <a:miter lim="800000"/>
              <a:headEnd/>
              <a:tailEnd/>
            </a:ln>
          </p:spPr>
          <p:txBody>
            <a:bodyPr wrap="none" lIns="0" tIns="0" rIns="90000" bIns="46800" anchor="ctr"/>
            <a:lstStyle/>
            <a:p>
              <a:endParaRPr lang="zh-CN" altLang="en-US">
                <a:ea typeface="宋体" charset="-122"/>
              </a:endParaRPr>
            </a:p>
          </p:txBody>
        </p:sp>
        <p:sp>
          <p:nvSpPr>
            <p:cNvPr id="11345" name="AutoShape 77"/>
            <p:cNvSpPr>
              <a:spLocks noChangeArrowheads="1"/>
            </p:cNvSpPr>
            <p:nvPr/>
          </p:nvSpPr>
          <p:spPr bwMode="auto">
            <a:xfrm>
              <a:off x="5553" y="912"/>
              <a:ext cx="308" cy="282"/>
            </a:xfrm>
            <a:prstGeom prst="roundRect">
              <a:avLst>
                <a:gd name="adj" fmla="val 16667"/>
              </a:avLst>
            </a:prstGeom>
            <a:noFill/>
            <a:ln w="25400">
              <a:solidFill>
                <a:srgbClr val="FF9900"/>
              </a:solidFill>
              <a:round/>
              <a:headEnd/>
              <a:tailEnd/>
            </a:ln>
          </p:spPr>
          <p:txBody>
            <a:bodyPr wrap="none" lIns="0" tIns="0" rIns="90000" bIns="46800" anchor="ctr"/>
            <a:lstStyle/>
            <a:p>
              <a:endParaRPr lang="zh-CN" altLang="en-US">
                <a:ea typeface="宋体" charset="-122"/>
              </a:endParaRPr>
            </a:p>
          </p:txBody>
        </p:sp>
        <p:sp>
          <p:nvSpPr>
            <p:cNvPr id="11346" name="Freeform 78"/>
            <p:cNvSpPr>
              <a:spLocks/>
            </p:cNvSpPr>
            <p:nvPr/>
          </p:nvSpPr>
          <p:spPr bwMode="auto">
            <a:xfrm>
              <a:off x="5604" y="989"/>
              <a:ext cx="184" cy="156"/>
            </a:xfrm>
            <a:custGeom>
              <a:avLst/>
              <a:gdLst>
                <a:gd name="T0" fmla="*/ 978 w 1030"/>
                <a:gd name="T1" fmla="*/ 542 h 877"/>
                <a:gd name="T2" fmla="*/ 923 w 1030"/>
                <a:gd name="T3" fmla="*/ 541 h 877"/>
                <a:gd name="T4" fmla="*/ 848 w 1030"/>
                <a:gd name="T5" fmla="*/ 546 h 877"/>
                <a:gd name="T6" fmla="*/ 758 w 1030"/>
                <a:gd name="T7" fmla="*/ 558 h 877"/>
                <a:gd name="T8" fmla="*/ 666 w 1030"/>
                <a:gd name="T9" fmla="*/ 571 h 877"/>
                <a:gd name="T10" fmla="*/ 584 w 1030"/>
                <a:gd name="T11" fmla="*/ 585 h 877"/>
                <a:gd name="T12" fmla="*/ 518 w 1030"/>
                <a:gd name="T13" fmla="*/ 596 h 877"/>
                <a:gd name="T14" fmla="*/ 481 w 1030"/>
                <a:gd name="T15" fmla="*/ 602 h 877"/>
                <a:gd name="T16" fmla="*/ 471 w 1030"/>
                <a:gd name="T17" fmla="*/ 598 h 877"/>
                <a:gd name="T18" fmla="*/ 444 w 1030"/>
                <a:gd name="T19" fmla="*/ 562 h 877"/>
                <a:gd name="T20" fmla="*/ 397 w 1030"/>
                <a:gd name="T21" fmla="*/ 497 h 877"/>
                <a:gd name="T22" fmla="*/ 337 w 1030"/>
                <a:gd name="T23" fmla="*/ 413 h 877"/>
                <a:gd name="T24" fmla="*/ 271 w 1030"/>
                <a:gd name="T25" fmla="*/ 319 h 877"/>
                <a:gd name="T26" fmla="*/ 208 w 1030"/>
                <a:gd name="T27" fmla="*/ 224 h 877"/>
                <a:gd name="T28" fmla="*/ 156 w 1030"/>
                <a:gd name="T29" fmla="*/ 138 h 877"/>
                <a:gd name="T30" fmla="*/ 121 w 1030"/>
                <a:gd name="T31" fmla="*/ 69 h 877"/>
                <a:gd name="T32" fmla="*/ 106 w 1030"/>
                <a:gd name="T33" fmla="*/ 29 h 877"/>
                <a:gd name="T34" fmla="*/ 78 w 1030"/>
                <a:gd name="T35" fmla="*/ 11 h 877"/>
                <a:gd name="T36" fmla="*/ 43 w 1030"/>
                <a:gd name="T37" fmla="*/ 2 h 877"/>
                <a:gd name="T38" fmla="*/ 19 w 1030"/>
                <a:gd name="T39" fmla="*/ 0 h 877"/>
                <a:gd name="T40" fmla="*/ 11 w 1030"/>
                <a:gd name="T41" fmla="*/ 16 h 877"/>
                <a:gd name="T42" fmla="*/ 0 w 1030"/>
                <a:gd name="T43" fmla="*/ 105 h 877"/>
                <a:gd name="T44" fmla="*/ 11 w 1030"/>
                <a:gd name="T45" fmla="*/ 172 h 877"/>
                <a:gd name="T46" fmla="*/ 46 w 1030"/>
                <a:gd name="T47" fmla="*/ 237 h 877"/>
                <a:gd name="T48" fmla="*/ 100 w 1030"/>
                <a:gd name="T49" fmla="*/ 331 h 877"/>
                <a:gd name="T50" fmla="*/ 167 w 1030"/>
                <a:gd name="T51" fmla="*/ 442 h 877"/>
                <a:gd name="T52" fmla="*/ 238 w 1030"/>
                <a:gd name="T53" fmla="*/ 556 h 877"/>
                <a:gd name="T54" fmla="*/ 304 w 1030"/>
                <a:gd name="T55" fmla="*/ 661 h 877"/>
                <a:gd name="T56" fmla="*/ 357 w 1030"/>
                <a:gd name="T57" fmla="*/ 744 h 877"/>
                <a:gd name="T58" fmla="*/ 387 w 1030"/>
                <a:gd name="T59" fmla="*/ 792 h 877"/>
                <a:gd name="T60" fmla="*/ 495 w 1030"/>
                <a:gd name="T61" fmla="*/ 797 h 877"/>
                <a:gd name="T62" fmla="*/ 925 w 1030"/>
                <a:gd name="T63" fmla="*/ 877 h 877"/>
                <a:gd name="T64" fmla="*/ 1023 w 1030"/>
                <a:gd name="T65" fmla="*/ 791 h 877"/>
                <a:gd name="T66" fmla="*/ 1027 w 1030"/>
                <a:gd name="T67" fmla="*/ 757 h 877"/>
                <a:gd name="T68" fmla="*/ 1030 w 1030"/>
                <a:gd name="T69" fmla="*/ 679 h 877"/>
                <a:gd name="T70" fmla="*/ 1023 w 1030"/>
                <a:gd name="T71" fmla="*/ 596 h 877"/>
                <a:gd name="T72" fmla="*/ 993 w 1030"/>
                <a:gd name="T73" fmla="*/ 546 h 8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0"/>
                <a:gd name="T112" fmla="*/ 0 h 877"/>
                <a:gd name="T113" fmla="*/ 1030 w 1030"/>
                <a:gd name="T114" fmla="*/ 877 h 8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0" h="877">
                  <a:moveTo>
                    <a:pt x="993" y="546"/>
                  </a:moveTo>
                  <a:lnTo>
                    <a:pt x="978" y="542"/>
                  </a:lnTo>
                  <a:lnTo>
                    <a:pt x="955" y="540"/>
                  </a:lnTo>
                  <a:lnTo>
                    <a:pt x="923" y="541"/>
                  </a:lnTo>
                  <a:lnTo>
                    <a:pt x="888" y="543"/>
                  </a:lnTo>
                  <a:lnTo>
                    <a:pt x="848" y="546"/>
                  </a:lnTo>
                  <a:lnTo>
                    <a:pt x="803" y="552"/>
                  </a:lnTo>
                  <a:lnTo>
                    <a:pt x="758" y="558"/>
                  </a:lnTo>
                  <a:lnTo>
                    <a:pt x="712" y="564"/>
                  </a:lnTo>
                  <a:lnTo>
                    <a:pt x="666" y="571"/>
                  </a:lnTo>
                  <a:lnTo>
                    <a:pt x="624" y="577"/>
                  </a:lnTo>
                  <a:lnTo>
                    <a:pt x="584" y="585"/>
                  </a:lnTo>
                  <a:lnTo>
                    <a:pt x="548" y="590"/>
                  </a:lnTo>
                  <a:lnTo>
                    <a:pt x="518" y="596"/>
                  </a:lnTo>
                  <a:lnTo>
                    <a:pt x="495" y="599"/>
                  </a:lnTo>
                  <a:lnTo>
                    <a:pt x="481" y="602"/>
                  </a:lnTo>
                  <a:lnTo>
                    <a:pt x="475" y="603"/>
                  </a:lnTo>
                  <a:lnTo>
                    <a:pt x="471" y="598"/>
                  </a:lnTo>
                  <a:lnTo>
                    <a:pt x="461" y="584"/>
                  </a:lnTo>
                  <a:lnTo>
                    <a:pt x="444" y="562"/>
                  </a:lnTo>
                  <a:lnTo>
                    <a:pt x="422" y="532"/>
                  </a:lnTo>
                  <a:lnTo>
                    <a:pt x="397" y="497"/>
                  </a:lnTo>
                  <a:lnTo>
                    <a:pt x="367" y="456"/>
                  </a:lnTo>
                  <a:lnTo>
                    <a:pt x="337" y="413"/>
                  </a:lnTo>
                  <a:lnTo>
                    <a:pt x="304" y="367"/>
                  </a:lnTo>
                  <a:lnTo>
                    <a:pt x="271" y="319"/>
                  </a:lnTo>
                  <a:lnTo>
                    <a:pt x="238" y="272"/>
                  </a:lnTo>
                  <a:lnTo>
                    <a:pt x="208" y="224"/>
                  </a:lnTo>
                  <a:lnTo>
                    <a:pt x="180" y="180"/>
                  </a:lnTo>
                  <a:lnTo>
                    <a:pt x="156" y="138"/>
                  </a:lnTo>
                  <a:lnTo>
                    <a:pt x="136" y="101"/>
                  </a:lnTo>
                  <a:lnTo>
                    <a:pt x="121" y="69"/>
                  </a:lnTo>
                  <a:lnTo>
                    <a:pt x="113" y="44"/>
                  </a:lnTo>
                  <a:lnTo>
                    <a:pt x="106" y="29"/>
                  </a:lnTo>
                  <a:lnTo>
                    <a:pt x="94" y="19"/>
                  </a:lnTo>
                  <a:lnTo>
                    <a:pt x="78" y="11"/>
                  </a:lnTo>
                  <a:lnTo>
                    <a:pt x="60" y="5"/>
                  </a:lnTo>
                  <a:lnTo>
                    <a:pt x="43" y="2"/>
                  </a:lnTo>
                  <a:lnTo>
                    <a:pt x="29" y="1"/>
                  </a:lnTo>
                  <a:lnTo>
                    <a:pt x="19" y="0"/>
                  </a:lnTo>
                  <a:lnTo>
                    <a:pt x="14" y="0"/>
                  </a:lnTo>
                  <a:lnTo>
                    <a:pt x="11" y="16"/>
                  </a:lnTo>
                  <a:lnTo>
                    <a:pt x="4" y="54"/>
                  </a:lnTo>
                  <a:lnTo>
                    <a:pt x="0" y="105"/>
                  </a:lnTo>
                  <a:lnTo>
                    <a:pt x="4" y="155"/>
                  </a:lnTo>
                  <a:lnTo>
                    <a:pt x="11" y="172"/>
                  </a:lnTo>
                  <a:lnTo>
                    <a:pt x="26" y="200"/>
                  </a:lnTo>
                  <a:lnTo>
                    <a:pt x="46" y="237"/>
                  </a:lnTo>
                  <a:lnTo>
                    <a:pt x="71" y="281"/>
                  </a:lnTo>
                  <a:lnTo>
                    <a:pt x="100" y="331"/>
                  </a:lnTo>
                  <a:lnTo>
                    <a:pt x="133" y="385"/>
                  </a:lnTo>
                  <a:lnTo>
                    <a:pt x="167" y="442"/>
                  </a:lnTo>
                  <a:lnTo>
                    <a:pt x="203" y="500"/>
                  </a:lnTo>
                  <a:lnTo>
                    <a:pt x="238" y="556"/>
                  </a:lnTo>
                  <a:lnTo>
                    <a:pt x="273" y="611"/>
                  </a:lnTo>
                  <a:lnTo>
                    <a:pt x="304" y="661"/>
                  </a:lnTo>
                  <a:lnTo>
                    <a:pt x="332" y="706"/>
                  </a:lnTo>
                  <a:lnTo>
                    <a:pt x="357" y="744"/>
                  </a:lnTo>
                  <a:lnTo>
                    <a:pt x="375" y="773"/>
                  </a:lnTo>
                  <a:lnTo>
                    <a:pt x="387" y="792"/>
                  </a:lnTo>
                  <a:lnTo>
                    <a:pt x="391" y="798"/>
                  </a:lnTo>
                  <a:lnTo>
                    <a:pt x="495" y="797"/>
                  </a:lnTo>
                  <a:lnTo>
                    <a:pt x="495" y="877"/>
                  </a:lnTo>
                  <a:lnTo>
                    <a:pt x="925" y="877"/>
                  </a:lnTo>
                  <a:lnTo>
                    <a:pt x="925" y="792"/>
                  </a:lnTo>
                  <a:lnTo>
                    <a:pt x="1023" y="791"/>
                  </a:lnTo>
                  <a:lnTo>
                    <a:pt x="1025" y="782"/>
                  </a:lnTo>
                  <a:lnTo>
                    <a:pt x="1027" y="757"/>
                  </a:lnTo>
                  <a:lnTo>
                    <a:pt x="1029" y="721"/>
                  </a:lnTo>
                  <a:lnTo>
                    <a:pt x="1030" y="679"/>
                  </a:lnTo>
                  <a:lnTo>
                    <a:pt x="1029" y="637"/>
                  </a:lnTo>
                  <a:lnTo>
                    <a:pt x="1023" y="596"/>
                  </a:lnTo>
                  <a:lnTo>
                    <a:pt x="1012" y="565"/>
                  </a:lnTo>
                  <a:lnTo>
                    <a:pt x="993" y="546"/>
                  </a:lnTo>
                  <a:close/>
                </a:path>
              </a:pathLst>
            </a:custGeom>
            <a:solidFill>
              <a:srgbClr val="000000"/>
            </a:solidFill>
            <a:ln w="9525">
              <a:noFill/>
              <a:round/>
              <a:headEnd/>
              <a:tailEnd/>
            </a:ln>
          </p:spPr>
          <p:txBody>
            <a:bodyPr/>
            <a:lstStyle/>
            <a:p>
              <a:endParaRPr lang="zh-CN" altLang="en-US">
                <a:ea typeface="宋体" charset="-122"/>
              </a:endParaRPr>
            </a:p>
          </p:txBody>
        </p:sp>
      </p:grpSp>
      <p:grpSp>
        <p:nvGrpSpPr>
          <p:cNvPr id="4" name="Group 79"/>
          <p:cNvGrpSpPr>
            <a:grpSpLocks/>
          </p:cNvGrpSpPr>
          <p:nvPr/>
        </p:nvGrpSpPr>
        <p:grpSpPr bwMode="auto">
          <a:xfrm>
            <a:off x="1102784" y="2636839"/>
            <a:ext cx="819149" cy="568325"/>
            <a:chOff x="4425" y="870"/>
            <a:chExt cx="387" cy="358"/>
          </a:xfrm>
        </p:grpSpPr>
        <p:sp>
          <p:nvSpPr>
            <p:cNvPr id="11339" name="Rectangle 80"/>
            <p:cNvSpPr>
              <a:spLocks noChangeArrowheads="1"/>
            </p:cNvSpPr>
            <p:nvPr/>
          </p:nvSpPr>
          <p:spPr bwMode="auto">
            <a:xfrm>
              <a:off x="4425" y="870"/>
              <a:ext cx="387" cy="358"/>
            </a:xfrm>
            <a:prstGeom prst="rect">
              <a:avLst/>
            </a:prstGeom>
            <a:noFill/>
            <a:ln w="9525">
              <a:noFill/>
              <a:miter lim="800000"/>
              <a:headEnd/>
              <a:tailEnd/>
            </a:ln>
          </p:spPr>
          <p:txBody>
            <a:bodyPr wrap="none" lIns="0" tIns="0" rIns="90000" bIns="46800" anchor="ctr"/>
            <a:lstStyle/>
            <a:p>
              <a:endParaRPr lang="zh-CN" altLang="en-US">
                <a:ea typeface="宋体" charset="-122"/>
              </a:endParaRPr>
            </a:p>
          </p:txBody>
        </p:sp>
        <p:sp>
          <p:nvSpPr>
            <p:cNvPr id="11340" name="Freeform 81"/>
            <p:cNvSpPr>
              <a:spLocks/>
            </p:cNvSpPr>
            <p:nvPr/>
          </p:nvSpPr>
          <p:spPr bwMode="auto">
            <a:xfrm rot="764574">
              <a:off x="4652" y="1017"/>
              <a:ext cx="95" cy="55"/>
            </a:xfrm>
            <a:custGeom>
              <a:avLst/>
              <a:gdLst>
                <a:gd name="T0" fmla="*/ 64 w 534"/>
                <a:gd name="T1" fmla="*/ 282 h 309"/>
                <a:gd name="T2" fmla="*/ 97 w 534"/>
                <a:gd name="T3" fmla="*/ 309 h 309"/>
                <a:gd name="T4" fmla="*/ 148 w 534"/>
                <a:gd name="T5" fmla="*/ 276 h 309"/>
                <a:gd name="T6" fmla="*/ 173 w 534"/>
                <a:gd name="T7" fmla="*/ 279 h 309"/>
                <a:gd name="T8" fmla="*/ 177 w 534"/>
                <a:gd name="T9" fmla="*/ 278 h 309"/>
                <a:gd name="T10" fmla="*/ 185 w 534"/>
                <a:gd name="T11" fmla="*/ 274 h 309"/>
                <a:gd name="T12" fmla="*/ 200 w 534"/>
                <a:gd name="T13" fmla="*/ 268 h 309"/>
                <a:gd name="T14" fmla="*/ 215 w 534"/>
                <a:gd name="T15" fmla="*/ 260 h 309"/>
                <a:gd name="T16" fmla="*/ 231 w 534"/>
                <a:gd name="T17" fmla="*/ 249 h 309"/>
                <a:gd name="T18" fmla="*/ 245 w 534"/>
                <a:gd name="T19" fmla="*/ 237 h 309"/>
                <a:gd name="T20" fmla="*/ 257 w 534"/>
                <a:gd name="T21" fmla="*/ 222 h 309"/>
                <a:gd name="T22" fmla="*/ 262 w 534"/>
                <a:gd name="T23" fmla="*/ 207 h 309"/>
                <a:gd name="T24" fmla="*/ 262 w 534"/>
                <a:gd name="T25" fmla="*/ 206 h 309"/>
                <a:gd name="T26" fmla="*/ 262 w 534"/>
                <a:gd name="T27" fmla="*/ 205 h 309"/>
                <a:gd name="T28" fmla="*/ 262 w 534"/>
                <a:gd name="T29" fmla="*/ 204 h 309"/>
                <a:gd name="T30" fmla="*/ 262 w 534"/>
                <a:gd name="T31" fmla="*/ 203 h 309"/>
                <a:gd name="T32" fmla="*/ 534 w 534"/>
                <a:gd name="T33" fmla="*/ 27 h 309"/>
                <a:gd name="T34" fmla="*/ 501 w 534"/>
                <a:gd name="T35" fmla="*/ 0 h 309"/>
                <a:gd name="T36" fmla="*/ 227 w 534"/>
                <a:gd name="T37" fmla="*/ 177 h 309"/>
                <a:gd name="T38" fmla="*/ 211 w 534"/>
                <a:gd name="T39" fmla="*/ 173 h 309"/>
                <a:gd name="T40" fmla="*/ 195 w 534"/>
                <a:gd name="T41" fmla="*/ 170 h 309"/>
                <a:gd name="T42" fmla="*/ 178 w 534"/>
                <a:gd name="T43" fmla="*/ 169 h 309"/>
                <a:gd name="T44" fmla="*/ 163 w 534"/>
                <a:gd name="T45" fmla="*/ 168 h 309"/>
                <a:gd name="T46" fmla="*/ 150 w 534"/>
                <a:gd name="T47" fmla="*/ 167 h 309"/>
                <a:gd name="T48" fmla="*/ 138 w 534"/>
                <a:gd name="T49" fmla="*/ 167 h 309"/>
                <a:gd name="T50" fmla="*/ 131 w 534"/>
                <a:gd name="T51" fmla="*/ 167 h 309"/>
                <a:gd name="T52" fmla="*/ 128 w 534"/>
                <a:gd name="T53" fmla="*/ 167 h 309"/>
                <a:gd name="T54" fmla="*/ 168 w 534"/>
                <a:gd name="T55" fmla="*/ 150 h 309"/>
                <a:gd name="T56" fmla="*/ 163 w 534"/>
                <a:gd name="T57" fmla="*/ 128 h 309"/>
                <a:gd name="T58" fmla="*/ 20 w 534"/>
                <a:gd name="T59" fmla="*/ 146 h 309"/>
                <a:gd name="T60" fmla="*/ 0 w 534"/>
                <a:gd name="T61" fmla="*/ 257 h 309"/>
                <a:gd name="T62" fmla="*/ 85 w 534"/>
                <a:gd name="T63" fmla="*/ 268 h 309"/>
                <a:gd name="T64" fmla="*/ 64 w 534"/>
                <a:gd name="T65" fmla="*/ 282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4"/>
                <a:gd name="T100" fmla="*/ 0 h 309"/>
                <a:gd name="T101" fmla="*/ 534 w 534"/>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4" h="309">
                  <a:moveTo>
                    <a:pt x="64" y="282"/>
                  </a:moveTo>
                  <a:lnTo>
                    <a:pt x="97" y="309"/>
                  </a:lnTo>
                  <a:lnTo>
                    <a:pt x="148" y="276"/>
                  </a:lnTo>
                  <a:lnTo>
                    <a:pt x="173" y="279"/>
                  </a:lnTo>
                  <a:lnTo>
                    <a:pt x="177" y="278"/>
                  </a:lnTo>
                  <a:lnTo>
                    <a:pt x="185" y="274"/>
                  </a:lnTo>
                  <a:lnTo>
                    <a:pt x="200" y="268"/>
                  </a:lnTo>
                  <a:lnTo>
                    <a:pt x="215" y="260"/>
                  </a:lnTo>
                  <a:lnTo>
                    <a:pt x="231" y="249"/>
                  </a:lnTo>
                  <a:lnTo>
                    <a:pt x="245" y="237"/>
                  </a:lnTo>
                  <a:lnTo>
                    <a:pt x="257" y="222"/>
                  </a:lnTo>
                  <a:lnTo>
                    <a:pt x="262" y="207"/>
                  </a:lnTo>
                  <a:lnTo>
                    <a:pt x="262" y="206"/>
                  </a:lnTo>
                  <a:lnTo>
                    <a:pt x="262" y="205"/>
                  </a:lnTo>
                  <a:lnTo>
                    <a:pt x="262" y="204"/>
                  </a:lnTo>
                  <a:lnTo>
                    <a:pt x="262" y="203"/>
                  </a:lnTo>
                  <a:lnTo>
                    <a:pt x="534" y="27"/>
                  </a:lnTo>
                  <a:lnTo>
                    <a:pt x="501" y="0"/>
                  </a:lnTo>
                  <a:lnTo>
                    <a:pt x="227" y="177"/>
                  </a:lnTo>
                  <a:lnTo>
                    <a:pt x="211" y="173"/>
                  </a:lnTo>
                  <a:lnTo>
                    <a:pt x="195" y="170"/>
                  </a:lnTo>
                  <a:lnTo>
                    <a:pt x="178" y="169"/>
                  </a:lnTo>
                  <a:lnTo>
                    <a:pt x="163" y="168"/>
                  </a:lnTo>
                  <a:lnTo>
                    <a:pt x="150" y="167"/>
                  </a:lnTo>
                  <a:lnTo>
                    <a:pt x="138" y="167"/>
                  </a:lnTo>
                  <a:lnTo>
                    <a:pt x="131" y="167"/>
                  </a:lnTo>
                  <a:lnTo>
                    <a:pt x="128" y="167"/>
                  </a:lnTo>
                  <a:lnTo>
                    <a:pt x="168" y="150"/>
                  </a:lnTo>
                  <a:lnTo>
                    <a:pt x="163" y="128"/>
                  </a:lnTo>
                  <a:lnTo>
                    <a:pt x="20" y="146"/>
                  </a:lnTo>
                  <a:lnTo>
                    <a:pt x="0" y="257"/>
                  </a:lnTo>
                  <a:lnTo>
                    <a:pt x="85" y="268"/>
                  </a:lnTo>
                  <a:lnTo>
                    <a:pt x="64" y="282"/>
                  </a:lnTo>
                  <a:close/>
                </a:path>
              </a:pathLst>
            </a:custGeom>
            <a:solidFill>
              <a:srgbClr val="000000"/>
            </a:solidFill>
            <a:ln w="9525">
              <a:noFill/>
              <a:round/>
              <a:headEnd/>
              <a:tailEnd/>
            </a:ln>
          </p:spPr>
          <p:txBody>
            <a:bodyPr/>
            <a:lstStyle/>
            <a:p>
              <a:endParaRPr lang="zh-CN" altLang="en-US">
                <a:ea typeface="宋体" charset="-122"/>
              </a:endParaRPr>
            </a:p>
          </p:txBody>
        </p:sp>
        <p:sp>
          <p:nvSpPr>
            <p:cNvPr id="11341" name="Freeform 82"/>
            <p:cNvSpPr>
              <a:spLocks/>
            </p:cNvSpPr>
            <p:nvPr/>
          </p:nvSpPr>
          <p:spPr bwMode="auto">
            <a:xfrm>
              <a:off x="4490" y="963"/>
              <a:ext cx="142" cy="202"/>
            </a:xfrm>
            <a:custGeom>
              <a:avLst/>
              <a:gdLst>
                <a:gd name="T0" fmla="*/ 231 w 266"/>
                <a:gd name="T1" fmla="*/ 262 h 377"/>
                <a:gd name="T2" fmla="*/ 197 w 266"/>
                <a:gd name="T3" fmla="*/ 256 h 377"/>
                <a:gd name="T4" fmla="*/ 135 w 266"/>
                <a:gd name="T5" fmla="*/ 249 h 377"/>
                <a:gd name="T6" fmla="*/ 97 w 266"/>
                <a:gd name="T7" fmla="*/ 247 h 377"/>
                <a:gd name="T8" fmla="*/ 78 w 266"/>
                <a:gd name="T9" fmla="*/ 245 h 377"/>
                <a:gd name="T10" fmla="*/ 78 w 266"/>
                <a:gd name="T11" fmla="*/ 239 h 377"/>
                <a:gd name="T12" fmla="*/ 75 w 266"/>
                <a:gd name="T13" fmla="*/ 230 h 377"/>
                <a:gd name="T14" fmla="*/ 73 w 266"/>
                <a:gd name="T15" fmla="*/ 218 h 377"/>
                <a:gd name="T16" fmla="*/ 71 w 266"/>
                <a:gd name="T17" fmla="*/ 204 h 377"/>
                <a:gd name="T18" fmla="*/ 68 w 266"/>
                <a:gd name="T19" fmla="*/ 188 h 377"/>
                <a:gd name="T20" fmla="*/ 64 w 266"/>
                <a:gd name="T21" fmla="*/ 171 h 377"/>
                <a:gd name="T22" fmla="*/ 61 w 266"/>
                <a:gd name="T23" fmla="*/ 152 h 377"/>
                <a:gd name="T24" fmla="*/ 58 w 266"/>
                <a:gd name="T25" fmla="*/ 133 h 377"/>
                <a:gd name="T26" fmla="*/ 54 w 266"/>
                <a:gd name="T27" fmla="*/ 114 h 377"/>
                <a:gd name="T28" fmla="*/ 51 w 266"/>
                <a:gd name="T29" fmla="*/ 95 h 377"/>
                <a:gd name="T30" fmla="*/ 50 w 266"/>
                <a:gd name="T31" fmla="*/ 78 h 377"/>
                <a:gd name="T32" fmla="*/ 48 w 266"/>
                <a:gd name="T33" fmla="*/ 62 h 377"/>
                <a:gd name="T34" fmla="*/ 47 w 266"/>
                <a:gd name="T35" fmla="*/ 48 h 377"/>
                <a:gd name="T36" fmla="*/ 47 w 266"/>
                <a:gd name="T37" fmla="*/ 36 h 377"/>
                <a:gd name="T38" fmla="*/ 49 w 266"/>
                <a:gd name="T39" fmla="*/ 28 h 377"/>
                <a:gd name="T40" fmla="*/ 48 w 266"/>
                <a:gd name="T41" fmla="*/ 22 h 377"/>
                <a:gd name="T42" fmla="*/ 46 w 266"/>
                <a:gd name="T43" fmla="*/ 17 h 377"/>
                <a:gd name="T44" fmla="*/ 43 w 266"/>
                <a:gd name="T45" fmla="*/ 13 h 377"/>
                <a:gd name="T46" fmla="*/ 38 w 266"/>
                <a:gd name="T47" fmla="*/ 9 h 377"/>
                <a:gd name="T48" fmla="*/ 33 w 266"/>
                <a:gd name="T49" fmla="*/ 5 h 377"/>
                <a:gd name="T50" fmla="*/ 30 w 266"/>
                <a:gd name="T51" fmla="*/ 3 h 377"/>
                <a:gd name="T52" fmla="*/ 26 w 266"/>
                <a:gd name="T53" fmla="*/ 1 h 377"/>
                <a:gd name="T54" fmla="*/ 25 w 266"/>
                <a:gd name="T55" fmla="*/ 0 h 377"/>
                <a:gd name="T56" fmla="*/ 22 w 266"/>
                <a:gd name="T57" fmla="*/ 5 h 377"/>
                <a:gd name="T58" fmla="*/ 14 w 266"/>
                <a:gd name="T59" fmla="*/ 15 h 377"/>
                <a:gd name="T60" fmla="*/ 6 w 266"/>
                <a:gd name="T61" fmla="*/ 30 h 377"/>
                <a:gd name="T62" fmla="*/ 0 w 266"/>
                <a:gd name="T63" fmla="*/ 46 h 377"/>
                <a:gd name="T64" fmla="*/ 0 w 266"/>
                <a:gd name="T65" fmla="*/ 52 h 377"/>
                <a:gd name="T66" fmla="*/ 0 w 266"/>
                <a:gd name="T67" fmla="*/ 63 h 377"/>
                <a:gd name="T68" fmla="*/ 1 w 266"/>
                <a:gd name="T69" fmla="*/ 76 h 377"/>
                <a:gd name="T70" fmla="*/ 3 w 266"/>
                <a:gd name="T71" fmla="*/ 94 h 377"/>
                <a:gd name="T72" fmla="*/ 4 w 266"/>
                <a:gd name="T73" fmla="*/ 112 h 377"/>
                <a:gd name="T74" fmla="*/ 6 w 266"/>
                <a:gd name="T75" fmla="*/ 133 h 377"/>
                <a:gd name="T76" fmla="*/ 9 w 266"/>
                <a:gd name="T77" fmla="*/ 155 h 377"/>
                <a:gd name="T78" fmla="*/ 12 w 266"/>
                <a:gd name="T79" fmla="*/ 177 h 377"/>
                <a:gd name="T80" fmla="*/ 14 w 266"/>
                <a:gd name="T81" fmla="*/ 199 h 377"/>
                <a:gd name="T82" fmla="*/ 17 w 266"/>
                <a:gd name="T83" fmla="*/ 221 h 377"/>
                <a:gd name="T84" fmla="*/ 20 w 266"/>
                <a:gd name="T85" fmla="*/ 241 h 377"/>
                <a:gd name="T86" fmla="*/ 21 w 266"/>
                <a:gd name="T87" fmla="*/ 258 h 377"/>
                <a:gd name="T88" fmla="*/ 23 w 266"/>
                <a:gd name="T89" fmla="*/ 273 h 377"/>
                <a:gd name="T90" fmla="*/ 25 w 266"/>
                <a:gd name="T91" fmla="*/ 284 h 377"/>
                <a:gd name="T92" fmla="*/ 31 w 266"/>
                <a:gd name="T93" fmla="*/ 329 h 377"/>
                <a:gd name="T94" fmla="*/ 60 w 266"/>
                <a:gd name="T95" fmla="*/ 331 h 377"/>
                <a:gd name="T96" fmla="*/ 60 w 266"/>
                <a:gd name="T97" fmla="*/ 377 h 377"/>
                <a:gd name="T98" fmla="*/ 174 w 266"/>
                <a:gd name="T99" fmla="*/ 377 h 377"/>
                <a:gd name="T100" fmla="*/ 172 w 266"/>
                <a:gd name="T101" fmla="*/ 335 h 377"/>
                <a:gd name="T102" fmla="*/ 266 w 266"/>
                <a:gd name="T103" fmla="*/ 336 h 377"/>
                <a:gd name="T104" fmla="*/ 263 w 266"/>
                <a:gd name="T105" fmla="*/ 313 h 377"/>
                <a:gd name="T106" fmla="*/ 263 w 266"/>
                <a:gd name="T107" fmla="*/ 309 h 377"/>
                <a:gd name="T108" fmla="*/ 260 w 266"/>
                <a:gd name="T109" fmla="*/ 291 h 377"/>
                <a:gd name="T110" fmla="*/ 257 w 266"/>
                <a:gd name="T111" fmla="*/ 276 h 377"/>
                <a:gd name="T112" fmla="*/ 249 w 266"/>
                <a:gd name="T113" fmla="*/ 265 h 3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6"/>
                <a:gd name="T172" fmla="*/ 0 h 377"/>
                <a:gd name="T173" fmla="*/ 266 w 266"/>
                <a:gd name="T174" fmla="*/ 377 h 3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6" h="377">
                  <a:moveTo>
                    <a:pt x="231" y="262"/>
                  </a:moveTo>
                  <a:lnTo>
                    <a:pt x="197" y="256"/>
                  </a:lnTo>
                  <a:lnTo>
                    <a:pt x="135" y="249"/>
                  </a:lnTo>
                  <a:lnTo>
                    <a:pt x="97" y="247"/>
                  </a:lnTo>
                  <a:lnTo>
                    <a:pt x="78" y="245"/>
                  </a:lnTo>
                  <a:lnTo>
                    <a:pt x="78" y="239"/>
                  </a:lnTo>
                  <a:lnTo>
                    <a:pt x="75" y="230"/>
                  </a:lnTo>
                  <a:lnTo>
                    <a:pt x="73" y="218"/>
                  </a:lnTo>
                  <a:lnTo>
                    <a:pt x="71" y="204"/>
                  </a:lnTo>
                  <a:lnTo>
                    <a:pt x="68" y="188"/>
                  </a:lnTo>
                  <a:lnTo>
                    <a:pt x="64" y="171"/>
                  </a:lnTo>
                  <a:lnTo>
                    <a:pt x="61" y="152"/>
                  </a:lnTo>
                  <a:lnTo>
                    <a:pt x="58" y="133"/>
                  </a:lnTo>
                  <a:lnTo>
                    <a:pt x="54" y="114"/>
                  </a:lnTo>
                  <a:lnTo>
                    <a:pt x="51" y="95"/>
                  </a:lnTo>
                  <a:lnTo>
                    <a:pt x="50" y="78"/>
                  </a:lnTo>
                  <a:lnTo>
                    <a:pt x="48" y="62"/>
                  </a:lnTo>
                  <a:lnTo>
                    <a:pt x="47" y="48"/>
                  </a:lnTo>
                  <a:lnTo>
                    <a:pt x="47" y="36"/>
                  </a:lnTo>
                  <a:lnTo>
                    <a:pt x="49" y="28"/>
                  </a:lnTo>
                  <a:lnTo>
                    <a:pt x="48" y="22"/>
                  </a:lnTo>
                  <a:lnTo>
                    <a:pt x="46" y="17"/>
                  </a:lnTo>
                  <a:lnTo>
                    <a:pt x="43" y="13"/>
                  </a:lnTo>
                  <a:lnTo>
                    <a:pt x="38" y="9"/>
                  </a:lnTo>
                  <a:lnTo>
                    <a:pt x="33" y="5"/>
                  </a:lnTo>
                  <a:lnTo>
                    <a:pt x="30" y="3"/>
                  </a:lnTo>
                  <a:lnTo>
                    <a:pt x="26" y="1"/>
                  </a:lnTo>
                  <a:lnTo>
                    <a:pt x="25" y="0"/>
                  </a:lnTo>
                  <a:lnTo>
                    <a:pt x="22" y="5"/>
                  </a:lnTo>
                  <a:lnTo>
                    <a:pt x="14" y="15"/>
                  </a:lnTo>
                  <a:lnTo>
                    <a:pt x="6" y="30"/>
                  </a:lnTo>
                  <a:lnTo>
                    <a:pt x="0" y="46"/>
                  </a:lnTo>
                  <a:lnTo>
                    <a:pt x="0" y="52"/>
                  </a:lnTo>
                  <a:lnTo>
                    <a:pt x="0" y="63"/>
                  </a:lnTo>
                  <a:lnTo>
                    <a:pt x="1" y="76"/>
                  </a:lnTo>
                  <a:lnTo>
                    <a:pt x="3" y="94"/>
                  </a:lnTo>
                  <a:lnTo>
                    <a:pt x="4" y="112"/>
                  </a:lnTo>
                  <a:lnTo>
                    <a:pt x="6" y="133"/>
                  </a:lnTo>
                  <a:lnTo>
                    <a:pt x="9" y="155"/>
                  </a:lnTo>
                  <a:lnTo>
                    <a:pt x="12" y="177"/>
                  </a:lnTo>
                  <a:lnTo>
                    <a:pt x="14" y="199"/>
                  </a:lnTo>
                  <a:lnTo>
                    <a:pt x="17" y="221"/>
                  </a:lnTo>
                  <a:lnTo>
                    <a:pt x="20" y="241"/>
                  </a:lnTo>
                  <a:lnTo>
                    <a:pt x="21" y="258"/>
                  </a:lnTo>
                  <a:lnTo>
                    <a:pt x="23" y="273"/>
                  </a:lnTo>
                  <a:lnTo>
                    <a:pt x="25" y="284"/>
                  </a:lnTo>
                  <a:lnTo>
                    <a:pt x="31" y="329"/>
                  </a:lnTo>
                  <a:lnTo>
                    <a:pt x="60" y="331"/>
                  </a:lnTo>
                  <a:lnTo>
                    <a:pt x="60" y="377"/>
                  </a:lnTo>
                  <a:lnTo>
                    <a:pt x="174" y="377"/>
                  </a:lnTo>
                  <a:lnTo>
                    <a:pt x="172" y="335"/>
                  </a:lnTo>
                  <a:lnTo>
                    <a:pt x="266" y="336"/>
                  </a:lnTo>
                  <a:lnTo>
                    <a:pt x="263" y="313"/>
                  </a:lnTo>
                  <a:lnTo>
                    <a:pt x="263" y="309"/>
                  </a:lnTo>
                  <a:lnTo>
                    <a:pt x="260" y="291"/>
                  </a:lnTo>
                  <a:lnTo>
                    <a:pt x="257" y="276"/>
                  </a:lnTo>
                  <a:lnTo>
                    <a:pt x="249" y="265"/>
                  </a:lnTo>
                </a:path>
              </a:pathLst>
            </a:custGeom>
            <a:solidFill>
              <a:srgbClr val="000000"/>
            </a:solidFill>
            <a:ln w="9525">
              <a:noFill/>
              <a:round/>
              <a:headEnd/>
              <a:tailEnd/>
            </a:ln>
          </p:spPr>
          <p:txBody>
            <a:bodyPr/>
            <a:lstStyle/>
            <a:p>
              <a:endParaRPr lang="zh-CN" altLang="en-US">
                <a:ea typeface="宋体" charset="-122"/>
              </a:endParaRPr>
            </a:p>
          </p:txBody>
        </p:sp>
        <p:sp>
          <p:nvSpPr>
            <p:cNvPr id="11342" name="Freeform 83"/>
            <p:cNvSpPr>
              <a:spLocks/>
            </p:cNvSpPr>
            <p:nvPr/>
          </p:nvSpPr>
          <p:spPr bwMode="auto">
            <a:xfrm>
              <a:off x="4522" y="930"/>
              <a:ext cx="188" cy="227"/>
            </a:xfrm>
            <a:custGeom>
              <a:avLst/>
              <a:gdLst>
                <a:gd name="T0" fmla="*/ 297 w 352"/>
                <a:gd name="T1" fmla="*/ 378 h 425"/>
                <a:gd name="T2" fmla="*/ 289 w 352"/>
                <a:gd name="T3" fmla="*/ 344 h 425"/>
                <a:gd name="T4" fmla="*/ 279 w 352"/>
                <a:gd name="T5" fmla="*/ 366 h 425"/>
                <a:gd name="T6" fmla="*/ 285 w 352"/>
                <a:gd name="T7" fmla="*/ 399 h 425"/>
                <a:gd name="T8" fmla="*/ 213 w 352"/>
                <a:gd name="T9" fmla="*/ 314 h 425"/>
                <a:gd name="T10" fmla="*/ 30 w 352"/>
                <a:gd name="T11" fmla="*/ 247 h 425"/>
                <a:gd name="T12" fmla="*/ 168 w 352"/>
                <a:gd name="T13" fmla="*/ 255 h 425"/>
                <a:gd name="T14" fmla="*/ 208 w 352"/>
                <a:gd name="T15" fmla="*/ 264 h 425"/>
                <a:gd name="T16" fmla="*/ 241 w 352"/>
                <a:gd name="T17" fmla="*/ 274 h 425"/>
                <a:gd name="T18" fmla="*/ 257 w 352"/>
                <a:gd name="T19" fmla="*/ 289 h 425"/>
                <a:gd name="T20" fmla="*/ 270 w 352"/>
                <a:gd name="T21" fmla="*/ 326 h 425"/>
                <a:gd name="T22" fmla="*/ 281 w 352"/>
                <a:gd name="T23" fmla="*/ 312 h 425"/>
                <a:gd name="T24" fmla="*/ 263 w 352"/>
                <a:gd name="T25" fmla="*/ 274 h 425"/>
                <a:gd name="T26" fmla="*/ 239 w 352"/>
                <a:gd name="T27" fmla="*/ 261 h 425"/>
                <a:gd name="T28" fmla="*/ 204 w 352"/>
                <a:gd name="T29" fmla="*/ 251 h 425"/>
                <a:gd name="T30" fmla="*/ 170 w 352"/>
                <a:gd name="T31" fmla="*/ 242 h 425"/>
                <a:gd name="T32" fmla="*/ 226 w 352"/>
                <a:gd name="T33" fmla="*/ 228 h 425"/>
                <a:gd name="T34" fmla="*/ 239 w 352"/>
                <a:gd name="T35" fmla="*/ 183 h 425"/>
                <a:gd name="T36" fmla="*/ 217 w 352"/>
                <a:gd name="T37" fmla="*/ 173 h 425"/>
                <a:gd name="T38" fmla="*/ 196 w 352"/>
                <a:gd name="T39" fmla="*/ 160 h 425"/>
                <a:gd name="T40" fmla="*/ 178 w 352"/>
                <a:gd name="T41" fmla="*/ 162 h 425"/>
                <a:gd name="T42" fmla="*/ 194 w 352"/>
                <a:gd name="T43" fmla="*/ 173 h 425"/>
                <a:gd name="T44" fmla="*/ 210 w 352"/>
                <a:gd name="T45" fmla="*/ 183 h 425"/>
                <a:gd name="T46" fmla="*/ 226 w 352"/>
                <a:gd name="T47" fmla="*/ 190 h 425"/>
                <a:gd name="T48" fmla="*/ 135 w 352"/>
                <a:gd name="T49" fmla="*/ 188 h 425"/>
                <a:gd name="T50" fmla="*/ 144 w 352"/>
                <a:gd name="T51" fmla="*/ 238 h 425"/>
                <a:gd name="T52" fmla="*/ 22 w 352"/>
                <a:gd name="T53" fmla="*/ 201 h 425"/>
                <a:gd name="T54" fmla="*/ 16 w 352"/>
                <a:gd name="T55" fmla="*/ 136 h 425"/>
                <a:gd name="T56" fmla="*/ 42 w 352"/>
                <a:gd name="T57" fmla="*/ 88 h 425"/>
                <a:gd name="T58" fmla="*/ 70 w 352"/>
                <a:gd name="T59" fmla="*/ 68 h 425"/>
                <a:gd name="T60" fmla="*/ 72 w 352"/>
                <a:gd name="T61" fmla="*/ 72 h 425"/>
                <a:gd name="T62" fmla="*/ 73 w 352"/>
                <a:gd name="T63" fmla="*/ 85 h 425"/>
                <a:gd name="T64" fmla="*/ 100 w 352"/>
                <a:gd name="T65" fmla="*/ 97 h 425"/>
                <a:gd name="T66" fmla="*/ 116 w 352"/>
                <a:gd name="T67" fmla="*/ 110 h 425"/>
                <a:gd name="T68" fmla="*/ 136 w 352"/>
                <a:gd name="T69" fmla="*/ 129 h 425"/>
                <a:gd name="T70" fmla="*/ 162 w 352"/>
                <a:gd name="T71" fmla="*/ 150 h 425"/>
                <a:gd name="T72" fmla="*/ 179 w 352"/>
                <a:gd name="T73" fmla="*/ 147 h 425"/>
                <a:gd name="T74" fmla="*/ 155 w 352"/>
                <a:gd name="T75" fmla="*/ 128 h 425"/>
                <a:gd name="T76" fmla="*/ 134 w 352"/>
                <a:gd name="T77" fmla="*/ 110 h 425"/>
                <a:gd name="T78" fmla="*/ 120 w 352"/>
                <a:gd name="T79" fmla="*/ 97 h 425"/>
                <a:gd name="T80" fmla="*/ 121 w 352"/>
                <a:gd name="T81" fmla="*/ 93 h 425"/>
                <a:gd name="T82" fmla="*/ 148 w 352"/>
                <a:gd name="T83" fmla="*/ 86 h 425"/>
                <a:gd name="T84" fmla="*/ 163 w 352"/>
                <a:gd name="T85" fmla="*/ 55 h 425"/>
                <a:gd name="T86" fmla="*/ 164 w 352"/>
                <a:gd name="T87" fmla="*/ 32 h 425"/>
                <a:gd name="T88" fmla="*/ 168 w 352"/>
                <a:gd name="T89" fmla="*/ 8 h 425"/>
                <a:gd name="T90" fmla="*/ 125 w 352"/>
                <a:gd name="T91" fmla="*/ 3 h 425"/>
                <a:gd name="T92" fmla="*/ 64 w 352"/>
                <a:gd name="T93" fmla="*/ 1 h 425"/>
                <a:gd name="T94" fmla="*/ 42 w 352"/>
                <a:gd name="T95" fmla="*/ 8 h 425"/>
                <a:gd name="T96" fmla="*/ 57 w 352"/>
                <a:gd name="T97" fmla="*/ 41 h 425"/>
                <a:gd name="T98" fmla="*/ 59 w 352"/>
                <a:gd name="T99" fmla="*/ 55 h 425"/>
                <a:gd name="T100" fmla="*/ 23 w 352"/>
                <a:gd name="T101" fmla="*/ 85 h 425"/>
                <a:gd name="T102" fmla="*/ 0 w 352"/>
                <a:gd name="T103" fmla="*/ 139 h 425"/>
                <a:gd name="T104" fmla="*/ 5 w 352"/>
                <a:gd name="T105" fmla="*/ 194 h 425"/>
                <a:gd name="T106" fmla="*/ 15 w 352"/>
                <a:gd name="T107" fmla="*/ 246 h 425"/>
                <a:gd name="T108" fmla="*/ 20 w 352"/>
                <a:gd name="T109" fmla="*/ 270 h 425"/>
                <a:gd name="T110" fmla="*/ 232 w 352"/>
                <a:gd name="T111" fmla="*/ 424 h 4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52"/>
                <a:gd name="T169" fmla="*/ 0 h 425"/>
                <a:gd name="T170" fmla="*/ 352 w 352"/>
                <a:gd name="T171" fmla="*/ 425 h 4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52" h="425">
                  <a:moveTo>
                    <a:pt x="328" y="405"/>
                  </a:moveTo>
                  <a:lnTo>
                    <a:pt x="299" y="393"/>
                  </a:lnTo>
                  <a:lnTo>
                    <a:pt x="298" y="389"/>
                  </a:lnTo>
                  <a:lnTo>
                    <a:pt x="298" y="383"/>
                  </a:lnTo>
                  <a:lnTo>
                    <a:pt x="297" y="378"/>
                  </a:lnTo>
                  <a:lnTo>
                    <a:pt x="295" y="372"/>
                  </a:lnTo>
                  <a:lnTo>
                    <a:pt x="294" y="365"/>
                  </a:lnTo>
                  <a:lnTo>
                    <a:pt x="293" y="359"/>
                  </a:lnTo>
                  <a:lnTo>
                    <a:pt x="291" y="351"/>
                  </a:lnTo>
                  <a:lnTo>
                    <a:pt x="289" y="344"/>
                  </a:lnTo>
                  <a:lnTo>
                    <a:pt x="272" y="335"/>
                  </a:lnTo>
                  <a:lnTo>
                    <a:pt x="274" y="343"/>
                  </a:lnTo>
                  <a:lnTo>
                    <a:pt x="276" y="351"/>
                  </a:lnTo>
                  <a:lnTo>
                    <a:pt x="277" y="358"/>
                  </a:lnTo>
                  <a:lnTo>
                    <a:pt x="279" y="366"/>
                  </a:lnTo>
                  <a:lnTo>
                    <a:pt x="281" y="374"/>
                  </a:lnTo>
                  <a:lnTo>
                    <a:pt x="282" y="381"/>
                  </a:lnTo>
                  <a:lnTo>
                    <a:pt x="283" y="388"/>
                  </a:lnTo>
                  <a:lnTo>
                    <a:pt x="284" y="396"/>
                  </a:lnTo>
                  <a:lnTo>
                    <a:pt x="285" y="399"/>
                  </a:lnTo>
                  <a:lnTo>
                    <a:pt x="290" y="402"/>
                  </a:lnTo>
                  <a:lnTo>
                    <a:pt x="300" y="406"/>
                  </a:lnTo>
                  <a:lnTo>
                    <a:pt x="233" y="411"/>
                  </a:lnTo>
                  <a:lnTo>
                    <a:pt x="212" y="306"/>
                  </a:lnTo>
                  <a:lnTo>
                    <a:pt x="213" y="314"/>
                  </a:lnTo>
                  <a:lnTo>
                    <a:pt x="207" y="308"/>
                  </a:lnTo>
                  <a:lnTo>
                    <a:pt x="42" y="288"/>
                  </a:lnTo>
                  <a:lnTo>
                    <a:pt x="36" y="275"/>
                  </a:lnTo>
                  <a:lnTo>
                    <a:pt x="32" y="253"/>
                  </a:lnTo>
                  <a:lnTo>
                    <a:pt x="30" y="247"/>
                  </a:lnTo>
                  <a:lnTo>
                    <a:pt x="29" y="241"/>
                  </a:lnTo>
                  <a:lnTo>
                    <a:pt x="147" y="250"/>
                  </a:lnTo>
                  <a:lnTo>
                    <a:pt x="153" y="252"/>
                  </a:lnTo>
                  <a:lnTo>
                    <a:pt x="161" y="253"/>
                  </a:lnTo>
                  <a:lnTo>
                    <a:pt x="168" y="255"/>
                  </a:lnTo>
                  <a:lnTo>
                    <a:pt x="176" y="256"/>
                  </a:lnTo>
                  <a:lnTo>
                    <a:pt x="184" y="258"/>
                  </a:lnTo>
                  <a:lnTo>
                    <a:pt x="192" y="260"/>
                  </a:lnTo>
                  <a:lnTo>
                    <a:pt x="200" y="262"/>
                  </a:lnTo>
                  <a:lnTo>
                    <a:pt x="208" y="264"/>
                  </a:lnTo>
                  <a:lnTo>
                    <a:pt x="216" y="266"/>
                  </a:lnTo>
                  <a:lnTo>
                    <a:pt x="223" y="268"/>
                  </a:lnTo>
                  <a:lnTo>
                    <a:pt x="229" y="270"/>
                  </a:lnTo>
                  <a:lnTo>
                    <a:pt x="236" y="273"/>
                  </a:lnTo>
                  <a:lnTo>
                    <a:pt x="241" y="274"/>
                  </a:lnTo>
                  <a:lnTo>
                    <a:pt x="245" y="277"/>
                  </a:lnTo>
                  <a:lnTo>
                    <a:pt x="250" y="279"/>
                  </a:lnTo>
                  <a:lnTo>
                    <a:pt x="252" y="281"/>
                  </a:lnTo>
                  <a:lnTo>
                    <a:pt x="254" y="284"/>
                  </a:lnTo>
                  <a:lnTo>
                    <a:pt x="257" y="289"/>
                  </a:lnTo>
                  <a:lnTo>
                    <a:pt x="259" y="294"/>
                  </a:lnTo>
                  <a:lnTo>
                    <a:pt x="262" y="301"/>
                  </a:lnTo>
                  <a:lnTo>
                    <a:pt x="264" y="309"/>
                  </a:lnTo>
                  <a:lnTo>
                    <a:pt x="267" y="317"/>
                  </a:lnTo>
                  <a:lnTo>
                    <a:pt x="270" y="326"/>
                  </a:lnTo>
                  <a:lnTo>
                    <a:pt x="272" y="335"/>
                  </a:lnTo>
                  <a:lnTo>
                    <a:pt x="289" y="344"/>
                  </a:lnTo>
                  <a:lnTo>
                    <a:pt x="287" y="333"/>
                  </a:lnTo>
                  <a:lnTo>
                    <a:pt x="284" y="323"/>
                  </a:lnTo>
                  <a:lnTo>
                    <a:pt x="281" y="312"/>
                  </a:lnTo>
                  <a:lnTo>
                    <a:pt x="278" y="302"/>
                  </a:lnTo>
                  <a:lnTo>
                    <a:pt x="274" y="293"/>
                  </a:lnTo>
                  <a:lnTo>
                    <a:pt x="271" y="285"/>
                  </a:lnTo>
                  <a:lnTo>
                    <a:pt x="266" y="279"/>
                  </a:lnTo>
                  <a:lnTo>
                    <a:pt x="263" y="274"/>
                  </a:lnTo>
                  <a:lnTo>
                    <a:pt x="259" y="271"/>
                  </a:lnTo>
                  <a:lnTo>
                    <a:pt x="255" y="269"/>
                  </a:lnTo>
                  <a:lnTo>
                    <a:pt x="250" y="267"/>
                  </a:lnTo>
                  <a:lnTo>
                    <a:pt x="244" y="264"/>
                  </a:lnTo>
                  <a:lnTo>
                    <a:pt x="239" y="261"/>
                  </a:lnTo>
                  <a:lnTo>
                    <a:pt x="232" y="259"/>
                  </a:lnTo>
                  <a:lnTo>
                    <a:pt x="226" y="256"/>
                  </a:lnTo>
                  <a:lnTo>
                    <a:pt x="219" y="254"/>
                  </a:lnTo>
                  <a:lnTo>
                    <a:pt x="212" y="253"/>
                  </a:lnTo>
                  <a:lnTo>
                    <a:pt x="204" y="251"/>
                  </a:lnTo>
                  <a:lnTo>
                    <a:pt x="197" y="249"/>
                  </a:lnTo>
                  <a:lnTo>
                    <a:pt x="190" y="247"/>
                  </a:lnTo>
                  <a:lnTo>
                    <a:pt x="184" y="245"/>
                  </a:lnTo>
                  <a:lnTo>
                    <a:pt x="176" y="244"/>
                  </a:lnTo>
                  <a:lnTo>
                    <a:pt x="170" y="242"/>
                  </a:lnTo>
                  <a:lnTo>
                    <a:pt x="163" y="241"/>
                  </a:lnTo>
                  <a:lnTo>
                    <a:pt x="153" y="197"/>
                  </a:lnTo>
                  <a:lnTo>
                    <a:pt x="216" y="228"/>
                  </a:lnTo>
                  <a:lnTo>
                    <a:pt x="223" y="232"/>
                  </a:lnTo>
                  <a:lnTo>
                    <a:pt x="226" y="228"/>
                  </a:lnTo>
                  <a:lnTo>
                    <a:pt x="247" y="193"/>
                  </a:lnTo>
                  <a:lnTo>
                    <a:pt x="252" y="186"/>
                  </a:lnTo>
                  <a:lnTo>
                    <a:pt x="240" y="184"/>
                  </a:lnTo>
                  <a:lnTo>
                    <a:pt x="239" y="183"/>
                  </a:lnTo>
                  <a:lnTo>
                    <a:pt x="237" y="182"/>
                  </a:lnTo>
                  <a:lnTo>
                    <a:pt x="233" y="180"/>
                  </a:lnTo>
                  <a:lnTo>
                    <a:pt x="229" y="178"/>
                  </a:lnTo>
                  <a:lnTo>
                    <a:pt x="223" y="176"/>
                  </a:lnTo>
                  <a:lnTo>
                    <a:pt x="217" y="173"/>
                  </a:lnTo>
                  <a:lnTo>
                    <a:pt x="208" y="167"/>
                  </a:lnTo>
                  <a:lnTo>
                    <a:pt x="205" y="166"/>
                  </a:lnTo>
                  <a:lnTo>
                    <a:pt x="203" y="165"/>
                  </a:lnTo>
                  <a:lnTo>
                    <a:pt x="200" y="162"/>
                  </a:lnTo>
                  <a:lnTo>
                    <a:pt x="196" y="160"/>
                  </a:lnTo>
                  <a:lnTo>
                    <a:pt x="194" y="158"/>
                  </a:lnTo>
                  <a:lnTo>
                    <a:pt x="190" y="155"/>
                  </a:lnTo>
                  <a:lnTo>
                    <a:pt x="187" y="154"/>
                  </a:lnTo>
                  <a:lnTo>
                    <a:pt x="183" y="151"/>
                  </a:lnTo>
                  <a:lnTo>
                    <a:pt x="178" y="162"/>
                  </a:lnTo>
                  <a:lnTo>
                    <a:pt x="181" y="164"/>
                  </a:lnTo>
                  <a:lnTo>
                    <a:pt x="185" y="166"/>
                  </a:lnTo>
                  <a:lnTo>
                    <a:pt x="188" y="169"/>
                  </a:lnTo>
                  <a:lnTo>
                    <a:pt x="190" y="171"/>
                  </a:lnTo>
                  <a:lnTo>
                    <a:pt x="194" y="173"/>
                  </a:lnTo>
                  <a:lnTo>
                    <a:pt x="196" y="175"/>
                  </a:lnTo>
                  <a:lnTo>
                    <a:pt x="199" y="176"/>
                  </a:lnTo>
                  <a:lnTo>
                    <a:pt x="201" y="177"/>
                  </a:lnTo>
                  <a:lnTo>
                    <a:pt x="206" y="181"/>
                  </a:lnTo>
                  <a:lnTo>
                    <a:pt x="210" y="183"/>
                  </a:lnTo>
                  <a:lnTo>
                    <a:pt x="214" y="185"/>
                  </a:lnTo>
                  <a:lnTo>
                    <a:pt x="218" y="186"/>
                  </a:lnTo>
                  <a:lnTo>
                    <a:pt x="222" y="188"/>
                  </a:lnTo>
                  <a:lnTo>
                    <a:pt x="224" y="189"/>
                  </a:lnTo>
                  <a:lnTo>
                    <a:pt x="226" y="190"/>
                  </a:lnTo>
                  <a:lnTo>
                    <a:pt x="229" y="191"/>
                  </a:lnTo>
                  <a:lnTo>
                    <a:pt x="215" y="215"/>
                  </a:lnTo>
                  <a:lnTo>
                    <a:pt x="81" y="147"/>
                  </a:lnTo>
                  <a:lnTo>
                    <a:pt x="76" y="158"/>
                  </a:lnTo>
                  <a:lnTo>
                    <a:pt x="135" y="188"/>
                  </a:lnTo>
                  <a:lnTo>
                    <a:pt x="147" y="238"/>
                  </a:lnTo>
                  <a:lnTo>
                    <a:pt x="145" y="237"/>
                  </a:lnTo>
                  <a:lnTo>
                    <a:pt x="145" y="238"/>
                  </a:lnTo>
                  <a:lnTo>
                    <a:pt x="144" y="238"/>
                  </a:lnTo>
                  <a:lnTo>
                    <a:pt x="27" y="229"/>
                  </a:lnTo>
                  <a:lnTo>
                    <a:pt x="24" y="215"/>
                  </a:lnTo>
                  <a:lnTo>
                    <a:pt x="22" y="201"/>
                  </a:lnTo>
                  <a:lnTo>
                    <a:pt x="20" y="188"/>
                  </a:lnTo>
                  <a:lnTo>
                    <a:pt x="17" y="173"/>
                  </a:lnTo>
                  <a:lnTo>
                    <a:pt x="16" y="160"/>
                  </a:lnTo>
                  <a:lnTo>
                    <a:pt x="15" y="147"/>
                  </a:lnTo>
                  <a:lnTo>
                    <a:pt x="16" y="136"/>
                  </a:lnTo>
                  <a:lnTo>
                    <a:pt x="17" y="127"/>
                  </a:lnTo>
                  <a:lnTo>
                    <a:pt x="21" y="117"/>
                  </a:lnTo>
                  <a:lnTo>
                    <a:pt x="26" y="106"/>
                  </a:lnTo>
                  <a:lnTo>
                    <a:pt x="34" y="97"/>
                  </a:lnTo>
                  <a:lnTo>
                    <a:pt x="42" y="88"/>
                  </a:lnTo>
                  <a:lnTo>
                    <a:pt x="50" y="81"/>
                  </a:lnTo>
                  <a:lnTo>
                    <a:pt x="59" y="75"/>
                  </a:lnTo>
                  <a:lnTo>
                    <a:pt x="64" y="70"/>
                  </a:lnTo>
                  <a:lnTo>
                    <a:pt x="69" y="67"/>
                  </a:lnTo>
                  <a:lnTo>
                    <a:pt x="70" y="68"/>
                  </a:lnTo>
                  <a:lnTo>
                    <a:pt x="71" y="69"/>
                  </a:lnTo>
                  <a:lnTo>
                    <a:pt x="72" y="71"/>
                  </a:lnTo>
                  <a:lnTo>
                    <a:pt x="74" y="73"/>
                  </a:lnTo>
                  <a:lnTo>
                    <a:pt x="73" y="72"/>
                  </a:lnTo>
                  <a:lnTo>
                    <a:pt x="72" y="72"/>
                  </a:lnTo>
                  <a:lnTo>
                    <a:pt x="71" y="72"/>
                  </a:lnTo>
                  <a:lnTo>
                    <a:pt x="69" y="84"/>
                  </a:lnTo>
                  <a:lnTo>
                    <a:pt x="73" y="85"/>
                  </a:lnTo>
                  <a:lnTo>
                    <a:pt x="77" y="87"/>
                  </a:lnTo>
                  <a:lnTo>
                    <a:pt x="83" y="88"/>
                  </a:lnTo>
                  <a:lnTo>
                    <a:pt x="88" y="91"/>
                  </a:lnTo>
                  <a:lnTo>
                    <a:pt x="95" y="94"/>
                  </a:lnTo>
                  <a:lnTo>
                    <a:pt x="100" y="97"/>
                  </a:lnTo>
                  <a:lnTo>
                    <a:pt x="104" y="99"/>
                  </a:lnTo>
                  <a:lnTo>
                    <a:pt x="108" y="103"/>
                  </a:lnTo>
                  <a:lnTo>
                    <a:pt x="110" y="106"/>
                  </a:lnTo>
                  <a:lnTo>
                    <a:pt x="113" y="108"/>
                  </a:lnTo>
                  <a:lnTo>
                    <a:pt x="116" y="110"/>
                  </a:lnTo>
                  <a:lnTo>
                    <a:pt x="120" y="113"/>
                  </a:lnTo>
                  <a:lnTo>
                    <a:pt x="123" y="117"/>
                  </a:lnTo>
                  <a:lnTo>
                    <a:pt x="128" y="120"/>
                  </a:lnTo>
                  <a:lnTo>
                    <a:pt x="132" y="125"/>
                  </a:lnTo>
                  <a:lnTo>
                    <a:pt x="136" y="129"/>
                  </a:lnTo>
                  <a:lnTo>
                    <a:pt x="142" y="133"/>
                  </a:lnTo>
                  <a:lnTo>
                    <a:pt x="146" y="137"/>
                  </a:lnTo>
                  <a:lnTo>
                    <a:pt x="152" y="142"/>
                  </a:lnTo>
                  <a:lnTo>
                    <a:pt x="158" y="146"/>
                  </a:lnTo>
                  <a:lnTo>
                    <a:pt x="162" y="150"/>
                  </a:lnTo>
                  <a:lnTo>
                    <a:pt x="167" y="154"/>
                  </a:lnTo>
                  <a:lnTo>
                    <a:pt x="173" y="158"/>
                  </a:lnTo>
                  <a:lnTo>
                    <a:pt x="178" y="162"/>
                  </a:lnTo>
                  <a:lnTo>
                    <a:pt x="183" y="151"/>
                  </a:lnTo>
                  <a:lnTo>
                    <a:pt x="179" y="147"/>
                  </a:lnTo>
                  <a:lnTo>
                    <a:pt x="174" y="144"/>
                  </a:lnTo>
                  <a:lnTo>
                    <a:pt x="169" y="140"/>
                  </a:lnTo>
                  <a:lnTo>
                    <a:pt x="165" y="136"/>
                  </a:lnTo>
                  <a:lnTo>
                    <a:pt x="160" y="132"/>
                  </a:lnTo>
                  <a:lnTo>
                    <a:pt x="155" y="128"/>
                  </a:lnTo>
                  <a:lnTo>
                    <a:pt x="150" y="124"/>
                  </a:lnTo>
                  <a:lnTo>
                    <a:pt x="145" y="120"/>
                  </a:lnTo>
                  <a:lnTo>
                    <a:pt x="141" y="117"/>
                  </a:lnTo>
                  <a:lnTo>
                    <a:pt x="138" y="113"/>
                  </a:lnTo>
                  <a:lnTo>
                    <a:pt x="134" y="110"/>
                  </a:lnTo>
                  <a:lnTo>
                    <a:pt x="130" y="106"/>
                  </a:lnTo>
                  <a:lnTo>
                    <a:pt x="127" y="103"/>
                  </a:lnTo>
                  <a:lnTo>
                    <a:pt x="124" y="101"/>
                  </a:lnTo>
                  <a:lnTo>
                    <a:pt x="121" y="99"/>
                  </a:lnTo>
                  <a:lnTo>
                    <a:pt x="120" y="97"/>
                  </a:lnTo>
                  <a:lnTo>
                    <a:pt x="118" y="96"/>
                  </a:lnTo>
                  <a:lnTo>
                    <a:pt x="118" y="95"/>
                  </a:lnTo>
                  <a:lnTo>
                    <a:pt x="116" y="94"/>
                  </a:lnTo>
                  <a:lnTo>
                    <a:pt x="114" y="92"/>
                  </a:lnTo>
                  <a:lnTo>
                    <a:pt x="121" y="93"/>
                  </a:lnTo>
                  <a:lnTo>
                    <a:pt x="126" y="92"/>
                  </a:lnTo>
                  <a:lnTo>
                    <a:pt x="132" y="92"/>
                  </a:lnTo>
                  <a:lnTo>
                    <a:pt x="139" y="90"/>
                  </a:lnTo>
                  <a:lnTo>
                    <a:pt x="144" y="88"/>
                  </a:lnTo>
                  <a:lnTo>
                    <a:pt x="148" y="86"/>
                  </a:lnTo>
                  <a:lnTo>
                    <a:pt x="153" y="83"/>
                  </a:lnTo>
                  <a:lnTo>
                    <a:pt x="156" y="79"/>
                  </a:lnTo>
                  <a:lnTo>
                    <a:pt x="178" y="81"/>
                  </a:lnTo>
                  <a:lnTo>
                    <a:pt x="163" y="57"/>
                  </a:lnTo>
                  <a:lnTo>
                    <a:pt x="163" y="55"/>
                  </a:lnTo>
                  <a:lnTo>
                    <a:pt x="162" y="53"/>
                  </a:lnTo>
                  <a:lnTo>
                    <a:pt x="161" y="49"/>
                  </a:lnTo>
                  <a:lnTo>
                    <a:pt x="160" y="46"/>
                  </a:lnTo>
                  <a:lnTo>
                    <a:pt x="190" y="51"/>
                  </a:lnTo>
                  <a:lnTo>
                    <a:pt x="164" y="32"/>
                  </a:lnTo>
                  <a:lnTo>
                    <a:pt x="166" y="28"/>
                  </a:lnTo>
                  <a:lnTo>
                    <a:pt x="178" y="19"/>
                  </a:lnTo>
                  <a:lnTo>
                    <a:pt x="172" y="8"/>
                  </a:lnTo>
                  <a:lnTo>
                    <a:pt x="171" y="8"/>
                  </a:lnTo>
                  <a:lnTo>
                    <a:pt x="168" y="8"/>
                  </a:lnTo>
                  <a:lnTo>
                    <a:pt x="162" y="7"/>
                  </a:lnTo>
                  <a:lnTo>
                    <a:pt x="156" y="7"/>
                  </a:lnTo>
                  <a:lnTo>
                    <a:pt x="147" y="6"/>
                  </a:lnTo>
                  <a:lnTo>
                    <a:pt x="137" y="4"/>
                  </a:lnTo>
                  <a:lnTo>
                    <a:pt x="125" y="3"/>
                  </a:lnTo>
                  <a:lnTo>
                    <a:pt x="113" y="2"/>
                  </a:lnTo>
                  <a:lnTo>
                    <a:pt x="99" y="1"/>
                  </a:lnTo>
                  <a:lnTo>
                    <a:pt x="86" y="0"/>
                  </a:lnTo>
                  <a:lnTo>
                    <a:pt x="75" y="0"/>
                  </a:lnTo>
                  <a:lnTo>
                    <a:pt x="64" y="1"/>
                  </a:lnTo>
                  <a:lnTo>
                    <a:pt x="56" y="2"/>
                  </a:lnTo>
                  <a:lnTo>
                    <a:pt x="51" y="2"/>
                  </a:lnTo>
                  <a:lnTo>
                    <a:pt x="46" y="2"/>
                  </a:lnTo>
                  <a:lnTo>
                    <a:pt x="45" y="3"/>
                  </a:lnTo>
                  <a:lnTo>
                    <a:pt x="42" y="8"/>
                  </a:lnTo>
                  <a:lnTo>
                    <a:pt x="60" y="25"/>
                  </a:lnTo>
                  <a:lnTo>
                    <a:pt x="59" y="29"/>
                  </a:lnTo>
                  <a:lnTo>
                    <a:pt x="57" y="33"/>
                  </a:lnTo>
                  <a:lnTo>
                    <a:pt x="57" y="37"/>
                  </a:lnTo>
                  <a:lnTo>
                    <a:pt x="57" y="41"/>
                  </a:lnTo>
                  <a:lnTo>
                    <a:pt x="58" y="46"/>
                  </a:lnTo>
                  <a:lnTo>
                    <a:pt x="59" y="50"/>
                  </a:lnTo>
                  <a:lnTo>
                    <a:pt x="61" y="53"/>
                  </a:lnTo>
                  <a:lnTo>
                    <a:pt x="62" y="57"/>
                  </a:lnTo>
                  <a:lnTo>
                    <a:pt x="59" y="55"/>
                  </a:lnTo>
                  <a:lnTo>
                    <a:pt x="56" y="57"/>
                  </a:lnTo>
                  <a:lnTo>
                    <a:pt x="51" y="61"/>
                  </a:lnTo>
                  <a:lnTo>
                    <a:pt x="42" y="67"/>
                  </a:lnTo>
                  <a:lnTo>
                    <a:pt x="33" y="76"/>
                  </a:lnTo>
                  <a:lnTo>
                    <a:pt x="23" y="85"/>
                  </a:lnTo>
                  <a:lnTo>
                    <a:pt x="14" y="97"/>
                  </a:lnTo>
                  <a:lnTo>
                    <a:pt x="6" y="108"/>
                  </a:lnTo>
                  <a:lnTo>
                    <a:pt x="2" y="122"/>
                  </a:lnTo>
                  <a:lnTo>
                    <a:pt x="1" y="129"/>
                  </a:lnTo>
                  <a:lnTo>
                    <a:pt x="0" y="139"/>
                  </a:lnTo>
                  <a:lnTo>
                    <a:pt x="1" y="148"/>
                  </a:lnTo>
                  <a:lnTo>
                    <a:pt x="1" y="159"/>
                  </a:lnTo>
                  <a:lnTo>
                    <a:pt x="2" y="171"/>
                  </a:lnTo>
                  <a:lnTo>
                    <a:pt x="3" y="182"/>
                  </a:lnTo>
                  <a:lnTo>
                    <a:pt x="5" y="194"/>
                  </a:lnTo>
                  <a:lnTo>
                    <a:pt x="8" y="205"/>
                  </a:lnTo>
                  <a:lnTo>
                    <a:pt x="9" y="217"/>
                  </a:lnTo>
                  <a:lnTo>
                    <a:pt x="11" y="228"/>
                  </a:lnTo>
                  <a:lnTo>
                    <a:pt x="13" y="238"/>
                  </a:lnTo>
                  <a:lnTo>
                    <a:pt x="15" y="246"/>
                  </a:lnTo>
                  <a:lnTo>
                    <a:pt x="16" y="254"/>
                  </a:lnTo>
                  <a:lnTo>
                    <a:pt x="18" y="260"/>
                  </a:lnTo>
                  <a:lnTo>
                    <a:pt x="18" y="263"/>
                  </a:lnTo>
                  <a:lnTo>
                    <a:pt x="19" y="265"/>
                  </a:lnTo>
                  <a:lnTo>
                    <a:pt x="20" y="270"/>
                  </a:lnTo>
                  <a:lnTo>
                    <a:pt x="29" y="297"/>
                  </a:lnTo>
                  <a:lnTo>
                    <a:pt x="204" y="317"/>
                  </a:lnTo>
                  <a:lnTo>
                    <a:pt x="222" y="417"/>
                  </a:lnTo>
                  <a:lnTo>
                    <a:pt x="224" y="425"/>
                  </a:lnTo>
                  <a:lnTo>
                    <a:pt x="232" y="424"/>
                  </a:lnTo>
                  <a:lnTo>
                    <a:pt x="329" y="417"/>
                  </a:lnTo>
                  <a:lnTo>
                    <a:pt x="352" y="415"/>
                  </a:lnTo>
                  <a:lnTo>
                    <a:pt x="328" y="405"/>
                  </a:lnTo>
                  <a:close/>
                </a:path>
              </a:pathLst>
            </a:custGeom>
            <a:solidFill>
              <a:srgbClr val="000000"/>
            </a:solidFill>
            <a:ln w="9525">
              <a:noFill/>
              <a:round/>
              <a:headEnd/>
              <a:tailEnd/>
            </a:ln>
          </p:spPr>
          <p:txBody>
            <a:bodyPr/>
            <a:lstStyle/>
            <a:p>
              <a:endParaRPr lang="zh-CN" altLang="en-US">
                <a:ea typeface="宋体" charset="-122"/>
              </a:endParaRPr>
            </a:p>
          </p:txBody>
        </p:sp>
        <p:sp>
          <p:nvSpPr>
            <p:cNvPr id="11343" name="AutoShape 84"/>
            <p:cNvSpPr>
              <a:spLocks noChangeArrowheads="1"/>
            </p:cNvSpPr>
            <p:nvPr/>
          </p:nvSpPr>
          <p:spPr bwMode="auto">
            <a:xfrm>
              <a:off x="4464" y="912"/>
              <a:ext cx="308" cy="282"/>
            </a:xfrm>
            <a:prstGeom prst="roundRect">
              <a:avLst>
                <a:gd name="adj" fmla="val 16667"/>
              </a:avLst>
            </a:prstGeom>
            <a:noFill/>
            <a:ln w="28575">
              <a:solidFill>
                <a:srgbClr val="FF9900"/>
              </a:solidFill>
              <a:round/>
              <a:headEnd/>
              <a:tailEnd/>
            </a:ln>
          </p:spPr>
          <p:txBody>
            <a:bodyPr wrap="none" lIns="0" tIns="0" rIns="90000" bIns="46800" anchor="ctr"/>
            <a:lstStyle/>
            <a:p>
              <a:endParaRPr lang="zh-CN" altLang="en-US">
                <a:ea typeface="宋体" charset="-122"/>
              </a:endParaRPr>
            </a:p>
          </p:txBody>
        </p:sp>
      </p:grpSp>
      <p:grpSp>
        <p:nvGrpSpPr>
          <p:cNvPr id="5" name="Group 95"/>
          <p:cNvGrpSpPr>
            <a:grpSpLocks/>
          </p:cNvGrpSpPr>
          <p:nvPr/>
        </p:nvGrpSpPr>
        <p:grpSpPr bwMode="auto">
          <a:xfrm>
            <a:off x="1102784" y="4678364"/>
            <a:ext cx="821267" cy="568325"/>
            <a:chOff x="703" y="2931"/>
            <a:chExt cx="388" cy="358"/>
          </a:xfrm>
        </p:grpSpPr>
        <p:sp>
          <p:nvSpPr>
            <p:cNvPr id="11334" name="Rectangle 90"/>
            <p:cNvSpPr>
              <a:spLocks noChangeArrowheads="1"/>
            </p:cNvSpPr>
            <p:nvPr/>
          </p:nvSpPr>
          <p:spPr bwMode="auto">
            <a:xfrm>
              <a:off x="839" y="2943"/>
              <a:ext cx="246" cy="233"/>
            </a:xfrm>
            <a:prstGeom prst="rect">
              <a:avLst/>
            </a:prstGeom>
            <a:noFill/>
            <a:ln w="9525">
              <a:noFill/>
              <a:miter lim="800000"/>
              <a:headEnd/>
              <a:tailEnd/>
            </a:ln>
          </p:spPr>
          <p:txBody>
            <a:bodyPr anchor="ctr">
              <a:spAutoFit/>
            </a:bodyPr>
            <a:lstStyle/>
            <a:p>
              <a:r>
                <a:rPr lang="en-GB" altLang="zh-CN">
                  <a:solidFill>
                    <a:schemeClr val="tx1"/>
                  </a:solidFill>
                  <a:ea typeface="宋体" charset="-122"/>
                  <a:sym typeface="Webdings" pitchFamily="18" charset="2"/>
                </a:rPr>
                <a:t></a:t>
              </a:r>
            </a:p>
          </p:txBody>
        </p:sp>
        <p:grpSp>
          <p:nvGrpSpPr>
            <p:cNvPr id="6" name="Group 91"/>
            <p:cNvGrpSpPr>
              <a:grpSpLocks/>
            </p:cNvGrpSpPr>
            <p:nvPr/>
          </p:nvGrpSpPr>
          <p:grpSpPr bwMode="auto">
            <a:xfrm>
              <a:off x="703" y="2931"/>
              <a:ext cx="388" cy="358"/>
              <a:chOff x="5514" y="873"/>
              <a:chExt cx="387" cy="358"/>
            </a:xfrm>
          </p:grpSpPr>
          <p:sp>
            <p:nvSpPr>
              <p:cNvPr id="11336" name="Rectangle 92"/>
              <p:cNvSpPr>
                <a:spLocks noChangeArrowheads="1"/>
              </p:cNvSpPr>
              <p:nvPr/>
            </p:nvSpPr>
            <p:spPr bwMode="auto">
              <a:xfrm>
                <a:off x="5514" y="873"/>
                <a:ext cx="387" cy="358"/>
              </a:xfrm>
              <a:prstGeom prst="rect">
                <a:avLst/>
              </a:prstGeom>
              <a:noFill/>
              <a:ln w="9525">
                <a:noFill/>
                <a:miter lim="800000"/>
                <a:headEnd/>
                <a:tailEnd/>
              </a:ln>
            </p:spPr>
            <p:txBody>
              <a:bodyPr wrap="none" lIns="0" tIns="0" rIns="90000" bIns="46800" anchor="ctr"/>
              <a:lstStyle/>
              <a:p>
                <a:endParaRPr lang="zh-CN" altLang="en-US">
                  <a:ea typeface="宋体" charset="-122"/>
                </a:endParaRPr>
              </a:p>
            </p:txBody>
          </p:sp>
          <p:sp>
            <p:nvSpPr>
              <p:cNvPr id="11337" name="AutoShape 93"/>
              <p:cNvSpPr>
                <a:spLocks noChangeArrowheads="1"/>
              </p:cNvSpPr>
              <p:nvPr/>
            </p:nvSpPr>
            <p:spPr bwMode="auto">
              <a:xfrm>
                <a:off x="5553" y="912"/>
                <a:ext cx="308" cy="282"/>
              </a:xfrm>
              <a:prstGeom prst="roundRect">
                <a:avLst>
                  <a:gd name="adj" fmla="val 16667"/>
                </a:avLst>
              </a:prstGeom>
              <a:noFill/>
              <a:ln w="25400">
                <a:solidFill>
                  <a:srgbClr val="FF9900"/>
                </a:solidFill>
                <a:round/>
                <a:headEnd/>
                <a:tailEnd/>
              </a:ln>
            </p:spPr>
            <p:txBody>
              <a:bodyPr wrap="none" lIns="0" tIns="0" rIns="90000" bIns="46800" anchor="ctr"/>
              <a:lstStyle/>
              <a:p>
                <a:endParaRPr lang="zh-CN" altLang="en-US">
                  <a:ea typeface="宋体" charset="-122"/>
                </a:endParaRPr>
              </a:p>
            </p:txBody>
          </p:sp>
          <p:sp>
            <p:nvSpPr>
              <p:cNvPr id="11338" name="Freeform 94"/>
              <p:cNvSpPr>
                <a:spLocks/>
              </p:cNvSpPr>
              <p:nvPr/>
            </p:nvSpPr>
            <p:spPr bwMode="auto">
              <a:xfrm>
                <a:off x="5604" y="989"/>
                <a:ext cx="184" cy="156"/>
              </a:xfrm>
              <a:custGeom>
                <a:avLst/>
                <a:gdLst>
                  <a:gd name="T0" fmla="*/ 978 w 1030"/>
                  <a:gd name="T1" fmla="*/ 542 h 877"/>
                  <a:gd name="T2" fmla="*/ 923 w 1030"/>
                  <a:gd name="T3" fmla="*/ 541 h 877"/>
                  <a:gd name="T4" fmla="*/ 848 w 1030"/>
                  <a:gd name="T5" fmla="*/ 546 h 877"/>
                  <a:gd name="T6" fmla="*/ 758 w 1030"/>
                  <a:gd name="T7" fmla="*/ 558 h 877"/>
                  <a:gd name="T8" fmla="*/ 666 w 1030"/>
                  <a:gd name="T9" fmla="*/ 571 h 877"/>
                  <a:gd name="T10" fmla="*/ 584 w 1030"/>
                  <a:gd name="T11" fmla="*/ 585 h 877"/>
                  <a:gd name="T12" fmla="*/ 518 w 1030"/>
                  <a:gd name="T13" fmla="*/ 596 h 877"/>
                  <a:gd name="T14" fmla="*/ 481 w 1030"/>
                  <a:gd name="T15" fmla="*/ 602 h 877"/>
                  <a:gd name="T16" fmla="*/ 471 w 1030"/>
                  <a:gd name="T17" fmla="*/ 598 h 877"/>
                  <a:gd name="T18" fmla="*/ 444 w 1030"/>
                  <a:gd name="T19" fmla="*/ 562 h 877"/>
                  <a:gd name="T20" fmla="*/ 397 w 1030"/>
                  <a:gd name="T21" fmla="*/ 497 h 877"/>
                  <a:gd name="T22" fmla="*/ 337 w 1030"/>
                  <a:gd name="T23" fmla="*/ 413 h 877"/>
                  <a:gd name="T24" fmla="*/ 271 w 1030"/>
                  <a:gd name="T25" fmla="*/ 319 h 877"/>
                  <a:gd name="T26" fmla="*/ 208 w 1030"/>
                  <a:gd name="T27" fmla="*/ 224 h 877"/>
                  <a:gd name="T28" fmla="*/ 156 w 1030"/>
                  <a:gd name="T29" fmla="*/ 138 h 877"/>
                  <a:gd name="T30" fmla="*/ 121 w 1030"/>
                  <a:gd name="T31" fmla="*/ 69 h 877"/>
                  <a:gd name="T32" fmla="*/ 106 w 1030"/>
                  <a:gd name="T33" fmla="*/ 29 h 877"/>
                  <a:gd name="T34" fmla="*/ 78 w 1030"/>
                  <a:gd name="T35" fmla="*/ 11 h 877"/>
                  <a:gd name="T36" fmla="*/ 43 w 1030"/>
                  <a:gd name="T37" fmla="*/ 2 h 877"/>
                  <a:gd name="T38" fmla="*/ 19 w 1030"/>
                  <a:gd name="T39" fmla="*/ 0 h 877"/>
                  <a:gd name="T40" fmla="*/ 11 w 1030"/>
                  <a:gd name="T41" fmla="*/ 16 h 877"/>
                  <a:gd name="T42" fmla="*/ 0 w 1030"/>
                  <a:gd name="T43" fmla="*/ 105 h 877"/>
                  <a:gd name="T44" fmla="*/ 11 w 1030"/>
                  <a:gd name="T45" fmla="*/ 172 h 877"/>
                  <a:gd name="T46" fmla="*/ 46 w 1030"/>
                  <a:gd name="T47" fmla="*/ 237 h 877"/>
                  <a:gd name="T48" fmla="*/ 100 w 1030"/>
                  <a:gd name="T49" fmla="*/ 331 h 877"/>
                  <a:gd name="T50" fmla="*/ 167 w 1030"/>
                  <a:gd name="T51" fmla="*/ 442 h 877"/>
                  <a:gd name="T52" fmla="*/ 238 w 1030"/>
                  <a:gd name="T53" fmla="*/ 556 h 877"/>
                  <a:gd name="T54" fmla="*/ 304 w 1030"/>
                  <a:gd name="T55" fmla="*/ 661 h 877"/>
                  <a:gd name="T56" fmla="*/ 357 w 1030"/>
                  <a:gd name="T57" fmla="*/ 744 h 877"/>
                  <a:gd name="T58" fmla="*/ 387 w 1030"/>
                  <a:gd name="T59" fmla="*/ 792 h 877"/>
                  <a:gd name="T60" fmla="*/ 495 w 1030"/>
                  <a:gd name="T61" fmla="*/ 797 h 877"/>
                  <a:gd name="T62" fmla="*/ 925 w 1030"/>
                  <a:gd name="T63" fmla="*/ 877 h 877"/>
                  <a:gd name="T64" fmla="*/ 1023 w 1030"/>
                  <a:gd name="T65" fmla="*/ 791 h 877"/>
                  <a:gd name="T66" fmla="*/ 1027 w 1030"/>
                  <a:gd name="T67" fmla="*/ 757 h 877"/>
                  <a:gd name="T68" fmla="*/ 1030 w 1030"/>
                  <a:gd name="T69" fmla="*/ 679 h 877"/>
                  <a:gd name="T70" fmla="*/ 1023 w 1030"/>
                  <a:gd name="T71" fmla="*/ 596 h 877"/>
                  <a:gd name="T72" fmla="*/ 993 w 1030"/>
                  <a:gd name="T73" fmla="*/ 546 h 8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0"/>
                  <a:gd name="T112" fmla="*/ 0 h 877"/>
                  <a:gd name="T113" fmla="*/ 1030 w 1030"/>
                  <a:gd name="T114" fmla="*/ 877 h 8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0" h="877">
                    <a:moveTo>
                      <a:pt x="993" y="546"/>
                    </a:moveTo>
                    <a:lnTo>
                      <a:pt x="978" y="542"/>
                    </a:lnTo>
                    <a:lnTo>
                      <a:pt x="955" y="540"/>
                    </a:lnTo>
                    <a:lnTo>
                      <a:pt x="923" y="541"/>
                    </a:lnTo>
                    <a:lnTo>
                      <a:pt x="888" y="543"/>
                    </a:lnTo>
                    <a:lnTo>
                      <a:pt x="848" y="546"/>
                    </a:lnTo>
                    <a:lnTo>
                      <a:pt x="803" y="552"/>
                    </a:lnTo>
                    <a:lnTo>
                      <a:pt x="758" y="558"/>
                    </a:lnTo>
                    <a:lnTo>
                      <a:pt x="712" y="564"/>
                    </a:lnTo>
                    <a:lnTo>
                      <a:pt x="666" y="571"/>
                    </a:lnTo>
                    <a:lnTo>
                      <a:pt x="624" y="577"/>
                    </a:lnTo>
                    <a:lnTo>
                      <a:pt x="584" y="585"/>
                    </a:lnTo>
                    <a:lnTo>
                      <a:pt x="548" y="590"/>
                    </a:lnTo>
                    <a:lnTo>
                      <a:pt x="518" y="596"/>
                    </a:lnTo>
                    <a:lnTo>
                      <a:pt x="495" y="599"/>
                    </a:lnTo>
                    <a:lnTo>
                      <a:pt x="481" y="602"/>
                    </a:lnTo>
                    <a:lnTo>
                      <a:pt x="475" y="603"/>
                    </a:lnTo>
                    <a:lnTo>
                      <a:pt x="471" y="598"/>
                    </a:lnTo>
                    <a:lnTo>
                      <a:pt x="461" y="584"/>
                    </a:lnTo>
                    <a:lnTo>
                      <a:pt x="444" y="562"/>
                    </a:lnTo>
                    <a:lnTo>
                      <a:pt x="422" y="532"/>
                    </a:lnTo>
                    <a:lnTo>
                      <a:pt x="397" y="497"/>
                    </a:lnTo>
                    <a:lnTo>
                      <a:pt x="367" y="456"/>
                    </a:lnTo>
                    <a:lnTo>
                      <a:pt x="337" y="413"/>
                    </a:lnTo>
                    <a:lnTo>
                      <a:pt x="304" y="367"/>
                    </a:lnTo>
                    <a:lnTo>
                      <a:pt x="271" y="319"/>
                    </a:lnTo>
                    <a:lnTo>
                      <a:pt x="238" y="272"/>
                    </a:lnTo>
                    <a:lnTo>
                      <a:pt x="208" y="224"/>
                    </a:lnTo>
                    <a:lnTo>
                      <a:pt x="180" y="180"/>
                    </a:lnTo>
                    <a:lnTo>
                      <a:pt x="156" y="138"/>
                    </a:lnTo>
                    <a:lnTo>
                      <a:pt x="136" y="101"/>
                    </a:lnTo>
                    <a:lnTo>
                      <a:pt x="121" y="69"/>
                    </a:lnTo>
                    <a:lnTo>
                      <a:pt x="113" y="44"/>
                    </a:lnTo>
                    <a:lnTo>
                      <a:pt x="106" y="29"/>
                    </a:lnTo>
                    <a:lnTo>
                      <a:pt x="94" y="19"/>
                    </a:lnTo>
                    <a:lnTo>
                      <a:pt x="78" y="11"/>
                    </a:lnTo>
                    <a:lnTo>
                      <a:pt x="60" y="5"/>
                    </a:lnTo>
                    <a:lnTo>
                      <a:pt x="43" y="2"/>
                    </a:lnTo>
                    <a:lnTo>
                      <a:pt x="29" y="1"/>
                    </a:lnTo>
                    <a:lnTo>
                      <a:pt x="19" y="0"/>
                    </a:lnTo>
                    <a:lnTo>
                      <a:pt x="14" y="0"/>
                    </a:lnTo>
                    <a:lnTo>
                      <a:pt x="11" y="16"/>
                    </a:lnTo>
                    <a:lnTo>
                      <a:pt x="4" y="54"/>
                    </a:lnTo>
                    <a:lnTo>
                      <a:pt x="0" y="105"/>
                    </a:lnTo>
                    <a:lnTo>
                      <a:pt x="4" y="155"/>
                    </a:lnTo>
                    <a:lnTo>
                      <a:pt x="11" y="172"/>
                    </a:lnTo>
                    <a:lnTo>
                      <a:pt x="26" y="200"/>
                    </a:lnTo>
                    <a:lnTo>
                      <a:pt x="46" y="237"/>
                    </a:lnTo>
                    <a:lnTo>
                      <a:pt x="71" y="281"/>
                    </a:lnTo>
                    <a:lnTo>
                      <a:pt x="100" y="331"/>
                    </a:lnTo>
                    <a:lnTo>
                      <a:pt x="133" y="385"/>
                    </a:lnTo>
                    <a:lnTo>
                      <a:pt x="167" y="442"/>
                    </a:lnTo>
                    <a:lnTo>
                      <a:pt x="203" y="500"/>
                    </a:lnTo>
                    <a:lnTo>
                      <a:pt x="238" y="556"/>
                    </a:lnTo>
                    <a:lnTo>
                      <a:pt x="273" y="611"/>
                    </a:lnTo>
                    <a:lnTo>
                      <a:pt x="304" y="661"/>
                    </a:lnTo>
                    <a:lnTo>
                      <a:pt x="332" y="706"/>
                    </a:lnTo>
                    <a:lnTo>
                      <a:pt x="357" y="744"/>
                    </a:lnTo>
                    <a:lnTo>
                      <a:pt x="375" y="773"/>
                    </a:lnTo>
                    <a:lnTo>
                      <a:pt x="387" y="792"/>
                    </a:lnTo>
                    <a:lnTo>
                      <a:pt x="391" y="798"/>
                    </a:lnTo>
                    <a:lnTo>
                      <a:pt x="495" y="797"/>
                    </a:lnTo>
                    <a:lnTo>
                      <a:pt x="495" y="877"/>
                    </a:lnTo>
                    <a:lnTo>
                      <a:pt x="925" y="877"/>
                    </a:lnTo>
                    <a:lnTo>
                      <a:pt x="925" y="792"/>
                    </a:lnTo>
                    <a:lnTo>
                      <a:pt x="1023" y="791"/>
                    </a:lnTo>
                    <a:lnTo>
                      <a:pt x="1025" y="782"/>
                    </a:lnTo>
                    <a:lnTo>
                      <a:pt x="1027" y="757"/>
                    </a:lnTo>
                    <a:lnTo>
                      <a:pt x="1029" y="721"/>
                    </a:lnTo>
                    <a:lnTo>
                      <a:pt x="1030" y="679"/>
                    </a:lnTo>
                    <a:lnTo>
                      <a:pt x="1029" y="637"/>
                    </a:lnTo>
                    <a:lnTo>
                      <a:pt x="1023" y="596"/>
                    </a:lnTo>
                    <a:lnTo>
                      <a:pt x="1012" y="565"/>
                    </a:lnTo>
                    <a:lnTo>
                      <a:pt x="993" y="546"/>
                    </a:lnTo>
                    <a:close/>
                  </a:path>
                </a:pathLst>
              </a:custGeom>
              <a:solidFill>
                <a:srgbClr val="000000"/>
              </a:solidFill>
              <a:ln w="9525">
                <a:noFill/>
                <a:round/>
                <a:headEnd/>
                <a:tailEnd/>
              </a:ln>
            </p:spPr>
            <p:txBody>
              <a:bodyPr/>
              <a:lstStyle/>
              <a:p>
                <a:endParaRPr lang="zh-CN" altLang="en-US">
                  <a:ea typeface="宋体" charset="-122"/>
                </a:endParaRPr>
              </a:p>
            </p:txBody>
          </p:sp>
        </p:grpSp>
      </p:grpSp>
      <p:sp>
        <p:nvSpPr>
          <p:cNvPr id="11323" name="Rectangle 96"/>
          <p:cNvSpPr>
            <a:spLocks noChangeArrowheads="1"/>
          </p:cNvSpPr>
          <p:nvPr/>
        </p:nvSpPr>
        <p:spPr bwMode="auto">
          <a:xfrm>
            <a:off x="205317" y="1684338"/>
            <a:ext cx="1665816" cy="736600"/>
          </a:xfrm>
          <a:prstGeom prst="rect">
            <a:avLst/>
          </a:prstGeom>
          <a:solidFill>
            <a:srgbClr val="DADADA"/>
          </a:solidFill>
          <a:ln w="12700">
            <a:solidFill>
              <a:schemeClr val="tx1"/>
            </a:solidFill>
            <a:miter lim="800000"/>
            <a:headEnd/>
            <a:tailEnd/>
          </a:ln>
        </p:spPr>
        <p:txBody>
          <a:bodyPr wrap="none" anchor="ctr"/>
          <a:lstStyle/>
          <a:p>
            <a:endParaRPr lang="zh-CN" altLang="en-US">
              <a:ea typeface="宋体" charset="-122"/>
            </a:endParaRPr>
          </a:p>
        </p:txBody>
      </p:sp>
      <p:sp>
        <p:nvSpPr>
          <p:cNvPr id="11324" name="Text Box 97"/>
          <p:cNvSpPr txBox="1">
            <a:spLocks noChangeArrowheads="1"/>
          </p:cNvSpPr>
          <p:nvPr/>
        </p:nvSpPr>
        <p:spPr bwMode="auto">
          <a:xfrm>
            <a:off x="239184" y="1700214"/>
            <a:ext cx="1625600" cy="426404"/>
          </a:xfrm>
          <a:prstGeom prst="rect">
            <a:avLst/>
          </a:prstGeom>
          <a:solidFill>
            <a:srgbClr val="DBDBDB"/>
          </a:solidFill>
          <a:ln w="12700">
            <a:noFill/>
            <a:miter lim="800000"/>
            <a:headEnd/>
            <a:tailEnd/>
          </a:ln>
        </p:spPr>
        <p:txBody>
          <a:bodyPr bIns="10800">
            <a:spAutoFit/>
          </a:bodyPr>
          <a:lstStyle/>
          <a:p>
            <a:pPr eaLnBrk="0" hangingPunct="0">
              <a:spcBef>
                <a:spcPct val="50000"/>
              </a:spcBef>
            </a:pPr>
            <a:r>
              <a:rPr lang="en-GB" altLang="zh-CN" sz="1200" b="1">
                <a:solidFill>
                  <a:schemeClr val="tx1"/>
                </a:solidFill>
                <a:ea typeface="宋体" charset="-122"/>
              </a:rPr>
              <a:t>Grade of Automation</a:t>
            </a:r>
          </a:p>
        </p:txBody>
      </p:sp>
      <p:sp>
        <p:nvSpPr>
          <p:cNvPr id="11325" name="Rectangle 98"/>
          <p:cNvSpPr>
            <a:spLocks noChangeArrowheads="1"/>
          </p:cNvSpPr>
          <p:nvPr/>
        </p:nvSpPr>
        <p:spPr bwMode="auto">
          <a:xfrm>
            <a:off x="205317" y="2565401"/>
            <a:ext cx="1665816" cy="792163"/>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326" name="Text Box 102"/>
          <p:cNvSpPr txBox="1">
            <a:spLocks noChangeArrowheads="1"/>
          </p:cNvSpPr>
          <p:nvPr/>
        </p:nvSpPr>
        <p:spPr bwMode="auto">
          <a:xfrm>
            <a:off x="205317" y="2781300"/>
            <a:ext cx="1930400" cy="274638"/>
          </a:xfrm>
          <a:prstGeom prst="rect">
            <a:avLst/>
          </a:prstGeom>
          <a:noFill/>
          <a:ln w="12700">
            <a:noFill/>
            <a:miter lim="800000"/>
            <a:headEnd/>
            <a:tailEnd/>
          </a:ln>
        </p:spPr>
        <p:txBody>
          <a:bodyPr anchor="ctr">
            <a:spAutoFit/>
          </a:bodyPr>
          <a:lstStyle/>
          <a:p>
            <a:pPr eaLnBrk="0" hangingPunct="0">
              <a:spcBef>
                <a:spcPct val="50000"/>
              </a:spcBef>
            </a:pPr>
            <a:r>
              <a:rPr lang="en-GB" altLang="zh-CN" sz="1200" b="1">
                <a:solidFill>
                  <a:schemeClr val="tx1"/>
                </a:solidFill>
                <a:ea typeface="宋体" charset="-122"/>
              </a:rPr>
              <a:t>GoA 1</a:t>
            </a:r>
          </a:p>
        </p:txBody>
      </p:sp>
      <p:sp>
        <p:nvSpPr>
          <p:cNvPr id="11327" name="Rectangle 106"/>
          <p:cNvSpPr>
            <a:spLocks noChangeArrowheads="1"/>
          </p:cNvSpPr>
          <p:nvPr/>
        </p:nvSpPr>
        <p:spPr bwMode="auto">
          <a:xfrm>
            <a:off x="239184" y="3573463"/>
            <a:ext cx="1665816" cy="792162"/>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328" name="Text Box 107"/>
          <p:cNvSpPr txBox="1">
            <a:spLocks noChangeArrowheads="1"/>
          </p:cNvSpPr>
          <p:nvPr/>
        </p:nvSpPr>
        <p:spPr bwMode="auto">
          <a:xfrm>
            <a:off x="239184" y="3789363"/>
            <a:ext cx="1930400" cy="274637"/>
          </a:xfrm>
          <a:prstGeom prst="rect">
            <a:avLst/>
          </a:prstGeom>
          <a:noFill/>
          <a:ln w="12700">
            <a:noFill/>
            <a:miter lim="800000"/>
            <a:headEnd/>
            <a:tailEnd/>
          </a:ln>
        </p:spPr>
        <p:txBody>
          <a:bodyPr anchor="ctr">
            <a:spAutoFit/>
          </a:bodyPr>
          <a:lstStyle/>
          <a:p>
            <a:pPr eaLnBrk="0" hangingPunct="0">
              <a:spcBef>
                <a:spcPct val="50000"/>
              </a:spcBef>
            </a:pPr>
            <a:r>
              <a:rPr lang="en-GB" altLang="zh-CN" sz="1200" b="1">
                <a:solidFill>
                  <a:schemeClr val="tx1"/>
                </a:solidFill>
                <a:ea typeface="宋体" charset="-122"/>
              </a:rPr>
              <a:t>GoA 2</a:t>
            </a:r>
          </a:p>
        </p:txBody>
      </p:sp>
      <p:sp>
        <p:nvSpPr>
          <p:cNvPr id="11329" name="Rectangle 108"/>
          <p:cNvSpPr>
            <a:spLocks noChangeArrowheads="1"/>
          </p:cNvSpPr>
          <p:nvPr/>
        </p:nvSpPr>
        <p:spPr bwMode="auto">
          <a:xfrm>
            <a:off x="239184" y="4581526"/>
            <a:ext cx="1665816" cy="792163"/>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330" name="Text Box 109"/>
          <p:cNvSpPr txBox="1">
            <a:spLocks noChangeArrowheads="1"/>
          </p:cNvSpPr>
          <p:nvPr/>
        </p:nvSpPr>
        <p:spPr bwMode="auto">
          <a:xfrm>
            <a:off x="239184" y="4797425"/>
            <a:ext cx="1930400" cy="274638"/>
          </a:xfrm>
          <a:prstGeom prst="rect">
            <a:avLst/>
          </a:prstGeom>
          <a:noFill/>
          <a:ln w="12700">
            <a:noFill/>
            <a:miter lim="800000"/>
            <a:headEnd/>
            <a:tailEnd/>
          </a:ln>
        </p:spPr>
        <p:txBody>
          <a:bodyPr anchor="ctr">
            <a:spAutoFit/>
          </a:bodyPr>
          <a:lstStyle/>
          <a:p>
            <a:pPr eaLnBrk="0" hangingPunct="0">
              <a:spcBef>
                <a:spcPct val="50000"/>
              </a:spcBef>
            </a:pPr>
            <a:r>
              <a:rPr lang="en-GB" altLang="zh-CN" sz="1200" b="1">
                <a:solidFill>
                  <a:schemeClr val="tx1"/>
                </a:solidFill>
                <a:ea typeface="宋体" charset="-122"/>
              </a:rPr>
              <a:t>GoA 3</a:t>
            </a:r>
          </a:p>
        </p:txBody>
      </p:sp>
      <p:sp>
        <p:nvSpPr>
          <p:cNvPr id="11331" name="Rectangle 110"/>
          <p:cNvSpPr>
            <a:spLocks noChangeArrowheads="1"/>
          </p:cNvSpPr>
          <p:nvPr/>
        </p:nvSpPr>
        <p:spPr bwMode="auto">
          <a:xfrm>
            <a:off x="239184" y="5589588"/>
            <a:ext cx="1665816" cy="792162"/>
          </a:xfrm>
          <a:prstGeom prst="rect">
            <a:avLst/>
          </a:prstGeom>
          <a:noFill/>
          <a:ln w="12700">
            <a:solidFill>
              <a:schemeClr val="tx1"/>
            </a:solidFill>
            <a:miter lim="800000"/>
            <a:headEnd/>
            <a:tailEnd/>
          </a:ln>
        </p:spPr>
        <p:txBody>
          <a:bodyPr wrap="none" anchor="ctr"/>
          <a:lstStyle/>
          <a:p>
            <a:endParaRPr lang="zh-CN" altLang="en-US">
              <a:ea typeface="宋体" charset="-122"/>
            </a:endParaRPr>
          </a:p>
        </p:txBody>
      </p:sp>
      <p:sp>
        <p:nvSpPr>
          <p:cNvPr id="11332" name="Text Box 111"/>
          <p:cNvSpPr txBox="1">
            <a:spLocks noChangeArrowheads="1"/>
          </p:cNvSpPr>
          <p:nvPr/>
        </p:nvSpPr>
        <p:spPr bwMode="auto">
          <a:xfrm>
            <a:off x="239184" y="5805489"/>
            <a:ext cx="1930400" cy="274637"/>
          </a:xfrm>
          <a:prstGeom prst="rect">
            <a:avLst/>
          </a:prstGeom>
          <a:noFill/>
          <a:ln w="12700">
            <a:noFill/>
            <a:miter lim="800000"/>
            <a:headEnd/>
            <a:tailEnd/>
          </a:ln>
        </p:spPr>
        <p:txBody>
          <a:bodyPr anchor="ctr">
            <a:spAutoFit/>
          </a:bodyPr>
          <a:lstStyle/>
          <a:p>
            <a:pPr eaLnBrk="0" hangingPunct="0">
              <a:spcBef>
                <a:spcPct val="50000"/>
              </a:spcBef>
            </a:pPr>
            <a:r>
              <a:rPr lang="en-GB" altLang="zh-CN" sz="1200" b="1">
                <a:solidFill>
                  <a:schemeClr val="tx1"/>
                </a:solidFill>
                <a:ea typeface="宋体" charset="-122"/>
              </a:rPr>
              <a:t>GoA 4</a:t>
            </a:r>
          </a:p>
        </p:txBody>
      </p:sp>
      <p:sp>
        <p:nvSpPr>
          <p:cNvPr id="86129" name="Rectangle 113"/>
          <p:cNvSpPr>
            <a:spLocks noChangeArrowheads="1"/>
          </p:cNvSpPr>
          <p:nvPr/>
        </p:nvSpPr>
        <p:spPr bwMode="auto">
          <a:xfrm>
            <a:off x="143934" y="4521200"/>
            <a:ext cx="11808884" cy="2076450"/>
          </a:xfrm>
          <a:prstGeom prst="rect">
            <a:avLst/>
          </a:prstGeom>
          <a:noFill/>
          <a:ln w="28575">
            <a:solidFill>
              <a:srgbClr val="FF0000"/>
            </a:solidFill>
            <a:prstDash val="dash"/>
            <a:miter lim="800000"/>
            <a:headEnd/>
            <a:tailEnd/>
          </a:ln>
        </p:spPr>
        <p:txBody>
          <a:bodyPr wrap="none" anchor="ctr"/>
          <a:lstStyle/>
          <a:p>
            <a:endParaRPr lang="zh-CN" altLang="en-US">
              <a:ea typeface="宋体" charset="-122"/>
            </a:endParaRPr>
          </a:p>
        </p:txBody>
      </p:sp>
      <p:sp>
        <p:nvSpPr>
          <p:cNvPr id="88"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6</a:t>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6129"/>
                                        </p:tgtEl>
                                        <p:attrNameLst>
                                          <p:attrName>style.visibility</p:attrName>
                                        </p:attrNameLst>
                                      </p:cBhvr>
                                      <p:to>
                                        <p:strVal val="visible"/>
                                      </p:to>
                                    </p:set>
                                    <p:animEffect transition="in" filter="diamond(in)">
                                      <p:cBhvr>
                                        <p:cTn id="7" dur="2000"/>
                                        <p:tgtEl>
                                          <p:spTgt spid="86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862" y="711201"/>
            <a:ext cx="10470301" cy="685799"/>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defRPr/>
            </a:pPr>
            <a:r>
              <a:rPr lang="en-US" altLang="zh-CN" sz="3200" b="1" dirty="0" smtClean="0">
                <a:solidFill>
                  <a:schemeClr val="bg1"/>
                </a:solidFill>
                <a:latin typeface="Arial Unicode MS" pitchFamily="34" charset="-122"/>
                <a:ea typeface="Arial Unicode MS" pitchFamily="34" charset="-122"/>
                <a:cs typeface="Arial Unicode MS" pitchFamily="34" charset="-122"/>
              </a:rPr>
              <a:t>Features of AUGT</a:t>
            </a:r>
            <a:r>
              <a:rPr lang="zh-CN" altLang="zh-CN" sz="3200" b="1" dirty="0" smtClean="0">
                <a:solidFill>
                  <a:schemeClr val="bg1"/>
                </a:solidFill>
                <a:latin typeface="Arial Unicode MS" pitchFamily="34" charset="-122"/>
                <a:ea typeface="Arial Unicode MS" pitchFamily="34" charset="-122"/>
                <a:cs typeface="Arial Unicode MS" pitchFamily="34" charset="-122"/>
              </a:rPr>
              <a:t>：</a:t>
            </a:r>
            <a:r>
              <a:rPr lang="en-US" altLang="zh-CN" sz="3200" b="1" dirty="0">
                <a:solidFill>
                  <a:schemeClr val="bg1"/>
                </a:solidFill>
                <a:latin typeface="Arial Unicode MS" pitchFamily="34" charset="-122"/>
                <a:ea typeface="Arial Unicode MS" pitchFamily="34" charset="-122"/>
                <a:cs typeface="Arial Unicode MS" pitchFamily="34" charset="-122"/>
              </a:rPr>
              <a:t>Automated urban guided transport </a:t>
            </a:r>
            <a:endParaRPr lang="zh-CN" altLang="en-US" sz="3200" b="1" dirty="0">
              <a:solidFill>
                <a:schemeClr val="bg1"/>
              </a:solidFill>
              <a:latin typeface="Arial Unicode MS" pitchFamily="34" charset="-122"/>
              <a:ea typeface="Arial Unicode MS" pitchFamily="34" charset="-122"/>
              <a:cs typeface="Arial Unicode MS" pitchFamily="34" charset="-122"/>
            </a:endParaRPr>
          </a:p>
        </p:txBody>
      </p:sp>
      <p:sp>
        <p:nvSpPr>
          <p:cNvPr id="18435" name="内容占位符 2"/>
          <p:cNvSpPr>
            <a:spLocks noGrp="1"/>
          </p:cNvSpPr>
          <p:nvPr>
            <p:ph idx="1"/>
          </p:nvPr>
        </p:nvSpPr>
        <p:spPr bwMode="auto">
          <a:xfrm>
            <a:off x="838200" y="1825625"/>
            <a:ext cx="10948988" cy="4351338"/>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US" altLang="zh-CN" dirty="0" smtClean="0"/>
              <a:t>AUGT is a system which</a:t>
            </a:r>
            <a:r>
              <a:rPr lang="zh-CN" altLang="en-US" dirty="0" smtClean="0"/>
              <a:t>：</a:t>
            </a:r>
            <a:endParaRPr lang="en-US" altLang="zh-CN" dirty="0" smtClean="0"/>
          </a:p>
          <a:p>
            <a:r>
              <a:rPr lang="en-US" altLang="zh-CN" dirty="0" smtClean="0"/>
              <a:t>Transport passengers between stations</a:t>
            </a:r>
            <a:endParaRPr lang="zh-CN" altLang="zh-CN" dirty="0" smtClean="0"/>
          </a:p>
          <a:p>
            <a:r>
              <a:rPr lang="en-US" altLang="zh-CN" dirty="0" smtClean="0"/>
              <a:t>Uses automated self-propelled trains</a:t>
            </a:r>
            <a:endParaRPr lang="zh-CN" altLang="zh-CN" dirty="0" smtClean="0"/>
          </a:p>
          <a:p>
            <a:r>
              <a:rPr lang="en-US" altLang="zh-CN" dirty="0" smtClean="0"/>
              <a:t>Runs on an exclusive guide way</a:t>
            </a:r>
            <a:endParaRPr lang="zh-CN" altLang="zh-CN" dirty="0" smtClean="0"/>
          </a:p>
          <a:p>
            <a:r>
              <a:rPr lang="en-US" altLang="zh-CN" dirty="0" smtClean="0"/>
              <a:t>Allows train operation independent  from other traffic</a:t>
            </a:r>
            <a:endParaRPr lang="zh-CN" altLang="zh-CN" dirty="0" smtClean="0"/>
          </a:p>
          <a:p>
            <a:r>
              <a:rPr lang="en-US" altLang="zh-CN" dirty="0" smtClean="0"/>
              <a:t>Provides conditions of safe train movement</a:t>
            </a:r>
            <a:endParaRPr lang="zh-CN" altLang="zh-CN" dirty="0" smtClean="0"/>
          </a:p>
          <a:p>
            <a:endParaRPr lang="zh-CN" altLang="en-US" dirty="0" smtClean="0"/>
          </a:p>
        </p:txBody>
      </p:sp>
      <p:pic>
        <p:nvPicPr>
          <p:cNvPr id="150530" name="Picture 2" descr="http://news.xinhuanet.com/local/2014-12/02/111041113477707_14174754221351d.jpg"/>
          <p:cNvPicPr>
            <a:picLocks noChangeAspect="1" noChangeArrowheads="1"/>
          </p:cNvPicPr>
          <p:nvPr/>
        </p:nvPicPr>
        <p:blipFill>
          <a:blip r:embed="rId2" cstate="print"/>
          <a:srcRect/>
          <a:stretch>
            <a:fillRect/>
          </a:stretch>
        </p:blipFill>
        <p:spPr bwMode="auto">
          <a:xfrm>
            <a:off x="8394700" y="4413250"/>
            <a:ext cx="3500835" cy="2444750"/>
          </a:xfrm>
          <a:prstGeom prst="rect">
            <a:avLst/>
          </a:prstGeom>
          <a:noFill/>
        </p:spPr>
      </p:pic>
      <p:sp>
        <p:nvSpPr>
          <p:cNvPr id="5"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7</a:t>
            </a:fld>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5988" y="644525"/>
            <a:ext cx="8050212" cy="638175"/>
          </a:xfrm>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altLang="zh-CN" sz="3600" b="1" dirty="0" smtClean="0">
                <a:solidFill>
                  <a:schemeClr val="bg1"/>
                </a:solidFill>
                <a:latin typeface="Arial Unicode MS" pitchFamily="34" charset="-122"/>
                <a:ea typeface="Arial Unicode MS" pitchFamily="34" charset="-122"/>
                <a:cs typeface="Arial Unicode MS" pitchFamily="34" charset="-122"/>
              </a:rPr>
              <a:t>The structure of AUGT</a:t>
            </a:r>
            <a:endParaRPr lang="zh-CN" altLang="en-US" sz="3600" b="1" dirty="0">
              <a:solidFill>
                <a:schemeClr val="bg1"/>
              </a:solidFill>
              <a:latin typeface="Arial Unicode MS" pitchFamily="34" charset="-122"/>
              <a:ea typeface="Arial Unicode MS" pitchFamily="34" charset="-122"/>
              <a:cs typeface="Arial Unicode MS" pitchFamily="34" charset="-122"/>
            </a:endParaRPr>
          </a:p>
        </p:txBody>
      </p:sp>
      <p:sp>
        <p:nvSpPr>
          <p:cNvPr id="19459" name="内容占位符 2"/>
          <p:cNvSpPr>
            <a:spLocks noGrp="1"/>
          </p:cNvSpPr>
          <p:nvPr>
            <p:ph idx="1"/>
          </p:nvPr>
        </p:nvSpPr>
        <p:spPr bwMode="auto">
          <a:xfrm>
            <a:off x="838200" y="1825625"/>
            <a:ext cx="3138488" cy="4351338"/>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t>Station, Train, Guide way between stations, depots, Control center</a:t>
            </a:r>
          </a:p>
          <a:p>
            <a:r>
              <a:rPr lang="en-US" altLang="zh-CN" dirty="0" smtClean="0"/>
              <a:t>Entities to be protected</a:t>
            </a:r>
            <a:r>
              <a:rPr lang="zh-CN" altLang="zh-CN" dirty="0" smtClean="0"/>
              <a:t>：</a:t>
            </a:r>
            <a:r>
              <a:rPr lang="en-US" altLang="zh-CN" dirty="0" smtClean="0"/>
              <a:t>Persons, Passengers, Staff, Public, Property</a:t>
            </a:r>
            <a:endParaRPr lang="zh-CN" altLang="en-US" dirty="0" smtClean="0"/>
          </a:p>
        </p:txBody>
      </p:sp>
      <p:grpSp>
        <p:nvGrpSpPr>
          <p:cNvPr id="12" name="组合 11"/>
          <p:cNvGrpSpPr/>
          <p:nvPr/>
        </p:nvGrpSpPr>
        <p:grpSpPr>
          <a:xfrm>
            <a:off x="3824288" y="1562100"/>
            <a:ext cx="8367712" cy="4803120"/>
            <a:chOff x="3824288" y="1562100"/>
            <a:chExt cx="8367712" cy="4803120"/>
          </a:xfrm>
        </p:grpSpPr>
        <p:pic>
          <p:nvPicPr>
            <p:cNvPr id="19460" name="图片 3"/>
            <p:cNvPicPr>
              <a:picLocks noChangeAspect="1" noChangeArrowheads="1"/>
            </p:cNvPicPr>
            <p:nvPr/>
          </p:nvPicPr>
          <p:blipFill>
            <a:blip r:embed="rId2" cstate="print"/>
            <a:srcRect/>
            <a:stretch>
              <a:fillRect/>
            </a:stretch>
          </p:blipFill>
          <p:spPr bwMode="auto">
            <a:xfrm>
              <a:off x="3824288" y="1787525"/>
              <a:ext cx="7831137" cy="4392613"/>
            </a:xfrm>
            <a:prstGeom prst="rect">
              <a:avLst/>
            </a:prstGeom>
            <a:noFill/>
            <a:ln w="9525">
              <a:noFill/>
              <a:miter lim="800000"/>
              <a:headEnd/>
              <a:tailEnd/>
            </a:ln>
          </p:spPr>
        </p:pic>
        <p:sp>
          <p:nvSpPr>
            <p:cNvPr id="5" name="TextBox 4"/>
            <p:cNvSpPr txBox="1"/>
            <p:nvPr/>
          </p:nvSpPr>
          <p:spPr>
            <a:xfrm>
              <a:off x="9334500" y="5842000"/>
              <a:ext cx="1371600" cy="523220"/>
            </a:xfrm>
            <a:prstGeom prst="rect">
              <a:avLst/>
            </a:prstGeom>
            <a:noFill/>
          </p:spPr>
          <p:txBody>
            <a:bodyPr wrap="square" rtlCol="0">
              <a:spAutoFit/>
            </a:bodyPr>
            <a:lstStyle/>
            <a:p>
              <a:r>
                <a:rPr lang="en-US" altLang="zh-CN" sz="1400" b="1" dirty="0" smtClean="0"/>
                <a:t>Onboard Equipment</a:t>
              </a:r>
              <a:endParaRPr lang="zh-CN" altLang="en-US" sz="1400" b="1" dirty="0"/>
            </a:p>
          </p:txBody>
        </p:sp>
        <p:sp>
          <p:nvSpPr>
            <p:cNvPr id="6" name="TextBox 5"/>
            <p:cNvSpPr txBox="1"/>
            <p:nvPr/>
          </p:nvSpPr>
          <p:spPr>
            <a:xfrm>
              <a:off x="6845300" y="1562100"/>
              <a:ext cx="1371600" cy="523220"/>
            </a:xfrm>
            <a:prstGeom prst="rect">
              <a:avLst/>
            </a:prstGeom>
            <a:noFill/>
          </p:spPr>
          <p:txBody>
            <a:bodyPr wrap="square" rtlCol="0">
              <a:spAutoFit/>
            </a:bodyPr>
            <a:lstStyle/>
            <a:p>
              <a:r>
                <a:rPr lang="en-US" altLang="zh-CN" sz="1400" b="1" dirty="0" smtClean="0"/>
                <a:t>Station based Equipment</a:t>
              </a:r>
              <a:endParaRPr lang="zh-CN" altLang="en-US" sz="1400" b="1" dirty="0"/>
            </a:p>
          </p:txBody>
        </p:sp>
        <p:sp>
          <p:nvSpPr>
            <p:cNvPr id="7" name="TextBox 6"/>
            <p:cNvSpPr txBox="1"/>
            <p:nvPr/>
          </p:nvSpPr>
          <p:spPr>
            <a:xfrm>
              <a:off x="10020300" y="1574800"/>
              <a:ext cx="1371600" cy="523220"/>
            </a:xfrm>
            <a:prstGeom prst="rect">
              <a:avLst/>
            </a:prstGeom>
            <a:noFill/>
          </p:spPr>
          <p:txBody>
            <a:bodyPr wrap="square" rtlCol="0">
              <a:spAutoFit/>
            </a:bodyPr>
            <a:lstStyle/>
            <a:p>
              <a:r>
                <a:rPr lang="en-US" altLang="zh-CN" sz="1400" b="1" dirty="0" smtClean="0"/>
                <a:t>Control Center</a:t>
              </a:r>
              <a:endParaRPr lang="zh-CN" altLang="en-US" sz="1400" b="1" dirty="0"/>
            </a:p>
          </p:txBody>
        </p:sp>
        <p:sp>
          <p:nvSpPr>
            <p:cNvPr id="8" name="TextBox 7"/>
            <p:cNvSpPr txBox="1"/>
            <p:nvPr/>
          </p:nvSpPr>
          <p:spPr>
            <a:xfrm>
              <a:off x="4000500" y="2451100"/>
              <a:ext cx="1371600" cy="523220"/>
            </a:xfrm>
            <a:prstGeom prst="rect">
              <a:avLst/>
            </a:prstGeom>
            <a:noFill/>
          </p:spPr>
          <p:txBody>
            <a:bodyPr wrap="square" rtlCol="0">
              <a:spAutoFit/>
            </a:bodyPr>
            <a:lstStyle/>
            <a:p>
              <a:r>
                <a:rPr lang="en-US" altLang="zh-CN" sz="1400" b="1" dirty="0" smtClean="0"/>
                <a:t>Wayside</a:t>
              </a:r>
            </a:p>
            <a:p>
              <a:r>
                <a:rPr lang="en-US" altLang="zh-CN" sz="1400" b="1" dirty="0" smtClean="0"/>
                <a:t>Equipment</a:t>
              </a:r>
              <a:endParaRPr lang="zh-CN" altLang="en-US" sz="1400" b="1" dirty="0"/>
            </a:p>
          </p:txBody>
        </p:sp>
        <p:sp>
          <p:nvSpPr>
            <p:cNvPr id="9" name="TextBox 8"/>
            <p:cNvSpPr txBox="1"/>
            <p:nvPr/>
          </p:nvSpPr>
          <p:spPr>
            <a:xfrm>
              <a:off x="4622800" y="4775200"/>
              <a:ext cx="1371600" cy="307777"/>
            </a:xfrm>
            <a:prstGeom prst="rect">
              <a:avLst/>
            </a:prstGeom>
            <a:noFill/>
          </p:spPr>
          <p:txBody>
            <a:bodyPr wrap="square" rtlCol="0">
              <a:spAutoFit/>
            </a:bodyPr>
            <a:lstStyle/>
            <a:p>
              <a:pPr algn="ctr"/>
              <a:r>
                <a:rPr lang="en-US" altLang="zh-CN" sz="1400" b="1" dirty="0" err="1" smtClean="0"/>
                <a:t>Balise</a:t>
              </a:r>
              <a:endParaRPr lang="zh-CN" altLang="en-US" sz="1400" b="1" dirty="0"/>
            </a:p>
          </p:txBody>
        </p:sp>
        <p:sp>
          <p:nvSpPr>
            <p:cNvPr id="10" name="TextBox 9"/>
            <p:cNvSpPr txBox="1"/>
            <p:nvPr/>
          </p:nvSpPr>
          <p:spPr>
            <a:xfrm>
              <a:off x="10109200" y="3543300"/>
              <a:ext cx="2082800" cy="523220"/>
            </a:xfrm>
            <a:prstGeom prst="rect">
              <a:avLst/>
            </a:prstGeom>
            <a:noFill/>
          </p:spPr>
          <p:txBody>
            <a:bodyPr wrap="square" rtlCol="0">
              <a:spAutoFit/>
            </a:bodyPr>
            <a:lstStyle/>
            <a:p>
              <a:r>
                <a:rPr lang="en-US" altLang="zh-CN" sz="1400" b="1" dirty="0" smtClean="0"/>
                <a:t>Data Communication System</a:t>
              </a:r>
              <a:endParaRPr lang="zh-CN" altLang="en-US" sz="1400" b="1" dirty="0"/>
            </a:p>
          </p:txBody>
        </p:sp>
      </p:grpSp>
      <p:sp>
        <p:nvSpPr>
          <p:cNvPr id="11"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8</a:t>
            </a:fld>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22513" y="603251"/>
            <a:ext cx="7354887" cy="615950"/>
          </a:xfrm>
        </p:spPr>
        <p:style>
          <a:lnRef idx="2">
            <a:schemeClr val="accent2">
              <a:shade val="50000"/>
            </a:schemeClr>
          </a:lnRef>
          <a:fillRef idx="1">
            <a:schemeClr val="accent2"/>
          </a:fillRef>
          <a:effectRef idx="0">
            <a:schemeClr val="accent2"/>
          </a:effectRef>
          <a:fontRef idx="minor">
            <a:schemeClr val="lt1"/>
          </a:fontRef>
        </p:style>
        <p:txBody>
          <a:bodyPr/>
          <a:lstStyle/>
          <a:p>
            <a:pPr algn="ctr">
              <a:defRPr/>
            </a:pPr>
            <a:r>
              <a:rPr lang="en-US" altLang="zh-CN" sz="3600" b="1" dirty="0" smtClean="0">
                <a:solidFill>
                  <a:schemeClr val="bg1"/>
                </a:solidFill>
                <a:latin typeface="Arial Unicode MS" pitchFamily="34" charset="-122"/>
                <a:ea typeface="Arial Unicode MS" pitchFamily="34" charset="-122"/>
                <a:cs typeface="Arial Unicode MS" pitchFamily="34" charset="-122"/>
              </a:rPr>
              <a:t>Safety Function of AUGT</a:t>
            </a:r>
            <a:endParaRPr lang="zh-CN" altLang="en-US" sz="3600" b="1" dirty="0">
              <a:solidFill>
                <a:schemeClr val="bg1"/>
              </a:solidFill>
              <a:latin typeface="Arial Unicode MS" pitchFamily="34" charset="-122"/>
              <a:ea typeface="Arial Unicode MS" pitchFamily="34" charset="-122"/>
              <a:cs typeface="Arial Unicode MS" pitchFamily="34" charset="-122"/>
            </a:endParaRPr>
          </a:p>
        </p:txBody>
      </p:sp>
      <p:sp>
        <p:nvSpPr>
          <p:cNvPr id="3" name="内容占位符 2"/>
          <p:cNvSpPr>
            <a:spLocks noGrp="1"/>
          </p:cNvSpPr>
          <p:nvPr>
            <p:ph idx="1"/>
          </p:nvPr>
        </p:nvSpPr>
        <p:spPr>
          <a:xfrm>
            <a:off x="541338" y="1792288"/>
            <a:ext cx="8596312" cy="4738687"/>
          </a:xfrm>
        </p:spPr>
        <p:txBody>
          <a:bodyPr>
            <a:normAutofit fontScale="92500" lnSpcReduction="10000"/>
          </a:bodyPr>
          <a:lstStyle/>
          <a:p>
            <a:pPr>
              <a:buFont typeface="Arial" pitchFamily="34" charset="0"/>
              <a:buChar char="•"/>
              <a:defRPr/>
            </a:pPr>
            <a:r>
              <a:rPr lang="en-US" altLang="zh-CN" dirty="0" smtClean="0"/>
              <a:t>Supervising guideway </a:t>
            </a:r>
          </a:p>
          <a:p>
            <a:pPr lvl="1">
              <a:buFont typeface="Arial" pitchFamily="34" charset="0"/>
              <a:buChar char="•"/>
              <a:defRPr/>
            </a:pPr>
            <a:r>
              <a:rPr lang="en-US" altLang="zh-CN" dirty="0" smtClean="0"/>
              <a:t> Prevent collision with obstacle</a:t>
            </a:r>
          </a:p>
          <a:p>
            <a:pPr lvl="1">
              <a:buFont typeface="Arial" pitchFamily="34" charset="0"/>
              <a:buChar char="•"/>
              <a:defRPr/>
            </a:pPr>
            <a:r>
              <a:rPr lang="en-US" altLang="zh-CN" dirty="0" smtClean="0"/>
              <a:t> Prevent collision with persons</a:t>
            </a:r>
          </a:p>
          <a:p>
            <a:pPr>
              <a:buFont typeface="Arial" pitchFamily="34" charset="0"/>
              <a:buChar char="•"/>
              <a:defRPr/>
            </a:pPr>
            <a:r>
              <a:rPr lang="en-US" altLang="zh-CN" dirty="0" smtClean="0"/>
              <a:t>Supervising passenger transfer</a:t>
            </a:r>
          </a:p>
          <a:p>
            <a:pPr lvl="1">
              <a:buFont typeface="Arial" pitchFamily="34" charset="0"/>
              <a:buChar char="•"/>
              <a:defRPr/>
            </a:pPr>
            <a:r>
              <a:rPr lang="en-US" altLang="zh-CN" dirty="0" smtClean="0"/>
              <a:t>Control passenger doors</a:t>
            </a:r>
          </a:p>
          <a:p>
            <a:pPr lvl="1">
              <a:buFont typeface="Arial" pitchFamily="34" charset="0"/>
              <a:buChar char="•"/>
              <a:defRPr/>
            </a:pPr>
            <a:r>
              <a:rPr lang="en-US" altLang="zh-CN" dirty="0" smtClean="0"/>
              <a:t>Prevent injuries to person between cars or between platform and train</a:t>
            </a:r>
          </a:p>
          <a:p>
            <a:pPr lvl="1">
              <a:buFont typeface="Arial" pitchFamily="34" charset="0"/>
              <a:buChar char="•"/>
              <a:defRPr/>
            </a:pPr>
            <a:r>
              <a:rPr lang="en-US" altLang="zh-CN" dirty="0" smtClean="0"/>
              <a:t>Ensure safety starting conditions</a:t>
            </a:r>
          </a:p>
          <a:p>
            <a:pPr>
              <a:buFont typeface="Arial" pitchFamily="34" charset="0"/>
              <a:buChar char="•"/>
              <a:defRPr/>
            </a:pPr>
            <a:r>
              <a:rPr lang="en-US" altLang="zh-CN" dirty="0" smtClean="0"/>
              <a:t>Operating a train</a:t>
            </a:r>
          </a:p>
          <a:p>
            <a:pPr lvl="1">
              <a:buFont typeface="Arial" pitchFamily="34" charset="0"/>
              <a:buChar char="•"/>
              <a:defRPr/>
            </a:pPr>
            <a:r>
              <a:rPr lang="en-US" altLang="zh-CN" dirty="0" smtClean="0"/>
              <a:t>Put in or take out of operation</a:t>
            </a:r>
          </a:p>
          <a:p>
            <a:pPr lvl="1">
              <a:buFont typeface="Arial" pitchFamily="34" charset="0"/>
              <a:buChar char="•"/>
              <a:defRPr/>
            </a:pPr>
            <a:r>
              <a:rPr lang="en-US" altLang="zh-CN" dirty="0" smtClean="0"/>
              <a:t>Supervise the status of the train (UTO)</a:t>
            </a:r>
          </a:p>
          <a:p>
            <a:pPr>
              <a:buFont typeface="Arial" pitchFamily="34" charset="0"/>
              <a:buChar char="•"/>
              <a:defRPr/>
            </a:pPr>
            <a:r>
              <a:rPr lang="en-US" altLang="zh-CN" dirty="0" smtClean="0"/>
              <a:t>Ensuring detection and management of emergency situations</a:t>
            </a:r>
          </a:p>
          <a:p>
            <a:pPr>
              <a:buFont typeface="Arial" pitchFamily="34" charset="0"/>
              <a:buChar char="•"/>
              <a:defRPr/>
            </a:pPr>
            <a:endParaRPr lang="zh-CN" altLang="en-US" sz="2400" dirty="0"/>
          </a:p>
        </p:txBody>
      </p:sp>
      <p:sp>
        <p:nvSpPr>
          <p:cNvPr id="4" name="灯片编号占位符 5"/>
          <p:cNvSpPr>
            <a:spLocks noGrp="1"/>
          </p:cNvSpPr>
          <p:nvPr>
            <p:ph type="sldNum" sz="quarter" idx="12"/>
          </p:nvPr>
        </p:nvSpPr>
        <p:spPr>
          <a:xfrm>
            <a:off x="10490200" y="6330950"/>
            <a:ext cx="1282700" cy="365125"/>
          </a:xfrm>
          <a:prstGeom prst="rect">
            <a:avLst/>
          </a:prstGeom>
        </p:spPr>
        <p:txBody>
          <a:bodyPr/>
          <a:lstStyle/>
          <a:p>
            <a:r>
              <a:rPr lang="en-US" altLang="zh-CN" dirty="0" smtClean="0"/>
              <a:t>Page  </a:t>
            </a:r>
            <a:fld id="{94EC812F-081E-4DFB-85E3-130005B48335}" type="slidenum">
              <a:rPr lang="zh-CN" altLang="en-US" smtClean="0"/>
              <a:pPr/>
              <a:t>9</a:t>
            </a:fld>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7064</TotalTime>
  <Words>1501</Words>
  <Application>Microsoft Office PowerPoint</Application>
  <PresentationFormat>自定义</PresentationFormat>
  <Paragraphs>264</Paragraphs>
  <Slides>30</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2" baseType="lpstr">
      <vt:lpstr>Office 主题</vt:lpstr>
      <vt:lpstr>Visio</vt:lpstr>
      <vt:lpstr>幻灯片 1</vt:lpstr>
      <vt:lpstr>Urban Transit Development In China</vt:lpstr>
      <vt:lpstr>幻灯片 3</vt:lpstr>
      <vt:lpstr>Automated  urban guided  transport (AUGT)</vt:lpstr>
      <vt:lpstr>幻灯片 5</vt:lpstr>
      <vt:lpstr>Grades of automation ( IEC62267/62290 )</vt:lpstr>
      <vt:lpstr>Features of AUGT：Automated urban guided transport </vt:lpstr>
      <vt:lpstr>The structure of AUGT</vt:lpstr>
      <vt:lpstr>Safety Function of AUGT</vt:lpstr>
      <vt:lpstr>Beijing Yanfang Line -  Normal Operation Scenario Aspect</vt:lpstr>
      <vt:lpstr>Beijing Yanfang Line  - Emergency Scenarios </vt:lpstr>
      <vt:lpstr>幻灯片 12</vt:lpstr>
      <vt:lpstr>幻灯片 13</vt:lpstr>
      <vt:lpstr>幻灯片 14</vt:lpstr>
      <vt:lpstr>AUGT Systematic Accidents and Hazards</vt:lpstr>
      <vt:lpstr>System Control Structure</vt:lpstr>
      <vt:lpstr>Control Process Model</vt:lpstr>
      <vt:lpstr>Unsafe Control Actions</vt:lpstr>
      <vt:lpstr>Scenario based process model for UCA1  When there is an obstacle in the station track gauge, not make the train parking outside the station </vt:lpstr>
      <vt:lpstr>Causal Factor for UCA1  When there is an obstacle in the station track gauge, not make the train parking outside the station </vt:lpstr>
      <vt:lpstr>Hazard List and Hazard Log of Uca1</vt:lpstr>
      <vt:lpstr>Methodology Comparison</vt:lpstr>
      <vt:lpstr>New topic-Security Analysis</vt:lpstr>
      <vt:lpstr>Security Analysis based STAMP (Leveson 2012)</vt:lpstr>
      <vt:lpstr>Threat Analysis and Hazard Identification</vt:lpstr>
      <vt:lpstr>Difference between Safety and Security</vt:lpstr>
      <vt:lpstr>Conclusion</vt:lpstr>
      <vt:lpstr>Future Research</vt:lpstr>
      <vt:lpstr>References</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陈志磊</dc:creator>
  <cp:lastModifiedBy>think</cp:lastModifiedBy>
  <cp:revision>598</cp:revision>
  <dcterms:created xsi:type="dcterms:W3CDTF">2013-07-01T03:05:36Z</dcterms:created>
  <dcterms:modified xsi:type="dcterms:W3CDTF">2016-09-15T08:04:58Z</dcterms:modified>
</cp:coreProperties>
</file>